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46"/>
  </p:notesMasterIdLst>
  <p:sldIdLst>
    <p:sldId id="257" r:id="rId2"/>
    <p:sldId id="318" r:id="rId3"/>
    <p:sldId id="291" r:id="rId4"/>
    <p:sldId id="298" r:id="rId5"/>
    <p:sldId id="330" r:id="rId6"/>
    <p:sldId id="322" r:id="rId7"/>
    <p:sldId id="335" r:id="rId8"/>
    <p:sldId id="324" r:id="rId9"/>
    <p:sldId id="321" r:id="rId10"/>
    <p:sldId id="339" r:id="rId11"/>
    <p:sldId id="354" r:id="rId12"/>
    <p:sldId id="340" r:id="rId13"/>
    <p:sldId id="342" r:id="rId14"/>
    <p:sldId id="344" r:id="rId15"/>
    <p:sldId id="341" r:id="rId16"/>
    <p:sldId id="345" r:id="rId17"/>
    <p:sldId id="346" r:id="rId18"/>
    <p:sldId id="347" r:id="rId19"/>
    <p:sldId id="348" r:id="rId20"/>
    <p:sldId id="349" r:id="rId21"/>
    <p:sldId id="350" r:id="rId22"/>
    <p:sldId id="351" r:id="rId23"/>
    <p:sldId id="352" r:id="rId24"/>
    <p:sldId id="362" r:id="rId25"/>
    <p:sldId id="353" r:id="rId26"/>
    <p:sldId id="355" r:id="rId27"/>
    <p:sldId id="356" r:id="rId28"/>
    <p:sldId id="357" r:id="rId29"/>
    <p:sldId id="358" r:id="rId30"/>
    <p:sldId id="359" r:id="rId31"/>
    <p:sldId id="360" r:id="rId32"/>
    <p:sldId id="361" r:id="rId33"/>
    <p:sldId id="363" r:id="rId34"/>
    <p:sldId id="364" r:id="rId35"/>
    <p:sldId id="365" r:id="rId36"/>
    <p:sldId id="366" r:id="rId37"/>
    <p:sldId id="367" r:id="rId38"/>
    <p:sldId id="374" r:id="rId39"/>
    <p:sldId id="372" r:id="rId40"/>
    <p:sldId id="343" r:id="rId41"/>
    <p:sldId id="369" r:id="rId42"/>
    <p:sldId id="370" r:id="rId43"/>
    <p:sldId id="338" r:id="rId44"/>
    <p:sldId id="27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9999FF"/>
    <a:srgbClr val="99CCFF"/>
    <a:srgbClr val="CC99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904" autoAdjust="0"/>
    <p:restoredTop sz="94660"/>
  </p:normalViewPr>
  <p:slideViewPr>
    <p:cSldViewPr snapToGrid="0">
      <p:cViewPr varScale="1">
        <p:scale>
          <a:sx n="94" d="100"/>
          <a:sy n="94" d="100"/>
        </p:scale>
        <p:origin x="11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96847-F250-478D-8FD3-7395B31D29FF}"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7C5D00CE-BABD-4161-9165-22A69EFF22D2}">
      <dgm:prSet phldrT="[Text]"/>
      <dgm:spPr/>
      <dgm:t>
        <a:bodyPr/>
        <a:lstStyle/>
        <a:p>
          <a:r>
            <a:rPr lang="en-US" altLang="zh-CN" dirty="0" smtClean="0"/>
            <a:t>Philosophy as a Way of Life</a:t>
          </a:r>
          <a:endParaRPr lang="en-US" altLang="zh-CN" dirty="0"/>
        </a:p>
      </dgm:t>
    </dgm:pt>
    <dgm:pt modelId="{7B22D536-0F83-4616-8160-B113EDDEF821}" type="parTrans" cxnId="{8CB42A41-E309-44E2-911A-9D0378215F91}">
      <dgm:prSet/>
      <dgm:spPr/>
      <dgm:t>
        <a:bodyPr/>
        <a:lstStyle/>
        <a:p>
          <a:endParaRPr lang="en-US" altLang="zh-CN"/>
        </a:p>
      </dgm:t>
    </dgm:pt>
    <dgm:pt modelId="{5863A129-394A-4FA5-AC5E-7D6B630985D1}" type="sibTrans" cxnId="{8CB42A41-E309-44E2-911A-9D0378215F91}">
      <dgm:prSet/>
      <dgm:spPr/>
      <dgm:t>
        <a:bodyPr/>
        <a:lstStyle/>
        <a:p>
          <a:endParaRPr lang="en-US" altLang="zh-CN"/>
        </a:p>
      </dgm:t>
    </dgm:pt>
    <dgm:pt modelId="{90F6DCC4-C9A8-4FDD-90E6-85C040DA525C}">
      <dgm:prSet phldrT="[Text]"/>
      <dgm:spPr/>
      <dgm:t>
        <a:bodyPr/>
        <a:lstStyle/>
        <a:p>
          <a:r>
            <a:rPr lang="en-US" altLang="zh-CN" dirty="0" smtClean="0"/>
            <a:t>Philosophy as the Foundation of the Sciences</a:t>
          </a:r>
          <a:endParaRPr lang="en-US" altLang="zh-CN" dirty="0"/>
        </a:p>
      </dgm:t>
    </dgm:pt>
    <dgm:pt modelId="{A26F6CCC-98B0-4649-93C3-6B7561893D50}" type="parTrans" cxnId="{92F41539-9FBB-4939-A388-14FDA70D2645}">
      <dgm:prSet/>
      <dgm:spPr/>
      <dgm:t>
        <a:bodyPr/>
        <a:lstStyle/>
        <a:p>
          <a:endParaRPr lang="en-US" altLang="zh-CN"/>
        </a:p>
      </dgm:t>
    </dgm:pt>
    <dgm:pt modelId="{BAA51E4F-E2AA-47EE-8E0E-31392028FDDD}" type="sibTrans" cxnId="{92F41539-9FBB-4939-A388-14FDA70D2645}">
      <dgm:prSet/>
      <dgm:spPr/>
      <dgm:t>
        <a:bodyPr/>
        <a:lstStyle/>
        <a:p>
          <a:endParaRPr lang="en-US" altLang="zh-CN"/>
        </a:p>
      </dgm:t>
    </dgm:pt>
    <dgm:pt modelId="{2C7D9FF2-8FD4-4EEF-B52E-4903229C4235}">
      <dgm:prSet/>
      <dgm:spPr/>
      <dgm:t>
        <a:bodyPr/>
        <a:lstStyle/>
        <a:p>
          <a:r>
            <a:rPr lang="en-US" altLang="zh-CN" dirty="0" smtClean="0"/>
            <a:t>Philosophy as Conceptual Analysis</a:t>
          </a:r>
          <a:endParaRPr lang="en-US" altLang="zh-CN" dirty="0"/>
        </a:p>
      </dgm:t>
    </dgm:pt>
    <dgm:pt modelId="{483EB52C-ED09-4FFD-828E-B0773AEEA49D}" type="parTrans" cxnId="{F8FC274B-1E0C-40BF-BB09-E3E811664C5B}">
      <dgm:prSet/>
      <dgm:spPr/>
      <dgm:t>
        <a:bodyPr/>
        <a:lstStyle/>
        <a:p>
          <a:endParaRPr lang="en-US" altLang="zh-CN"/>
        </a:p>
      </dgm:t>
    </dgm:pt>
    <dgm:pt modelId="{EBDB21DB-BAA4-459C-A4F3-AF6EBF55305A}" type="sibTrans" cxnId="{F8FC274B-1E0C-40BF-BB09-E3E811664C5B}">
      <dgm:prSet/>
      <dgm:spPr/>
      <dgm:t>
        <a:bodyPr/>
        <a:lstStyle/>
        <a:p>
          <a:endParaRPr lang="en-US" altLang="zh-CN"/>
        </a:p>
      </dgm:t>
    </dgm:pt>
    <dgm:pt modelId="{BD3114F9-C19B-473A-9464-39A825DA4380}" type="pres">
      <dgm:prSet presAssocID="{7C896847-F250-478D-8FD3-7395B31D29FF}" presName="diagram" presStyleCnt="0">
        <dgm:presLayoutVars>
          <dgm:dir/>
          <dgm:resizeHandles val="exact"/>
        </dgm:presLayoutVars>
      </dgm:prSet>
      <dgm:spPr/>
      <dgm:t>
        <a:bodyPr/>
        <a:lstStyle/>
        <a:p>
          <a:endParaRPr lang="en-US" altLang="zh-CN"/>
        </a:p>
      </dgm:t>
    </dgm:pt>
    <dgm:pt modelId="{E2F14601-BB43-4FA7-82D2-79EA9417B1A4}" type="pres">
      <dgm:prSet presAssocID="{7C5D00CE-BABD-4161-9165-22A69EFF22D2}" presName="node" presStyleLbl="node1" presStyleIdx="0" presStyleCnt="3">
        <dgm:presLayoutVars>
          <dgm:bulletEnabled val="1"/>
        </dgm:presLayoutVars>
      </dgm:prSet>
      <dgm:spPr/>
      <dgm:t>
        <a:bodyPr/>
        <a:lstStyle/>
        <a:p>
          <a:endParaRPr lang="en-US" altLang="zh-CN"/>
        </a:p>
      </dgm:t>
    </dgm:pt>
    <dgm:pt modelId="{F15160FD-71AF-472D-88DD-52F0390FEA99}" type="pres">
      <dgm:prSet presAssocID="{5863A129-394A-4FA5-AC5E-7D6B630985D1}" presName="sibTrans" presStyleCnt="0"/>
      <dgm:spPr/>
    </dgm:pt>
    <dgm:pt modelId="{AA0990CF-40E1-4110-ACFD-45014CDCCEF0}" type="pres">
      <dgm:prSet presAssocID="{90F6DCC4-C9A8-4FDD-90E6-85C040DA525C}" presName="node" presStyleLbl="node1" presStyleIdx="1" presStyleCnt="3">
        <dgm:presLayoutVars>
          <dgm:bulletEnabled val="1"/>
        </dgm:presLayoutVars>
      </dgm:prSet>
      <dgm:spPr/>
      <dgm:t>
        <a:bodyPr/>
        <a:lstStyle/>
        <a:p>
          <a:endParaRPr lang="en-US" altLang="zh-CN"/>
        </a:p>
      </dgm:t>
    </dgm:pt>
    <dgm:pt modelId="{F0CBBB5D-5618-49F4-81F6-882A117E9F82}" type="pres">
      <dgm:prSet presAssocID="{BAA51E4F-E2AA-47EE-8E0E-31392028FDDD}" presName="sibTrans" presStyleCnt="0"/>
      <dgm:spPr/>
    </dgm:pt>
    <dgm:pt modelId="{4F5C669C-738D-47FD-9801-3B6748B8E9EB}" type="pres">
      <dgm:prSet presAssocID="{2C7D9FF2-8FD4-4EEF-B52E-4903229C4235}" presName="node" presStyleLbl="node1" presStyleIdx="2" presStyleCnt="3">
        <dgm:presLayoutVars>
          <dgm:bulletEnabled val="1"/>
        </dgm:presLayoutVars>
      </dgm:prSet>
      <dgm:spPr/>
      <dgm:t>
        <a:bodyPr/>
        <a:lstStyle/>
        <a:p>
          <a:endParaRPr lang="en-US" altLang="zh-CN"/>
        </a:p>
      </dgm:t>
    </dgm:pt>
  </dgm:ptLst>
  <dgm:cxnLst>
    <dgm:cxn modelId="{0906B262-D9E9-B046-9019-73E012F295CC}" type="presOf" srcId="{7C896847-F250-478D-8FD3-7395B31D29FF}" destId="{BD3114F9-C19B-473A-9464-39A825DA4380}" srcOrd="0" destOrd="0" presId="urn:microsoft.com/office/officeart/2005/8/layout/default"/>
    <dgm:cxn modelId="{F8FC274B-1E0C-40BF-BB09-E3E811664C5B}" srcId="{7C896847-F250-478D-8FD3-7395B31D29FF}" destId="{2C7D9FF2-8FD4-4EEF-B52E-4903229C4235}" srcOrd="2" destOrd="0" parTransId="{483EB52C-ED09-4FFD-828E-B0773AEEA49D}" sibTransId="{EBDB21DB-BAA4-459C-A4F3-AF6EBF55305A}"/>
    <dgm:cxn modelId="{E4D764AD-93E2-684E-A8EF-6BE7EB3FA5BB}" type="presOf" srcId="{2C7D9FF2-8FD4-4EEF-B52E-4903229C4235}" destId="{4F5C669C-738D-47FD-9801-3B6748B8E9EB}" srcOrd="0" destOrd="0" presId="urn:microsoft.com/office/officeart/2005/8/layout/default"/>
    <dgm:cxn modelId="{92F41539-9FBB-4939-A388-14FDA70D2645}" srcId="{7C896847-F250-478D-8FD3-7395B31D29FF}" destId="{90F6DCC4-C9A8-4FDD-90E6-85C040DA525C}" srcOrd="1" destOrd="0" parTransId="{A26F6CCC-98B0-4649-93C3-6B7561893D50}" sibTransId="{BAA51E4F-E2AA-47EE-8E0E-31392028FDDD}"/>
    <dgm:cxn modelId="{58178948-55F8-074D-9114-67F67E33BEB2}" type="presOf" srcId="{90F6DCC4-C9A8-4FDD-90E6-85C040DA525C}" destId="{AA0990CF-40E1-4110-ACFD-45014CDCCEF0}" srcOrd="0" destOrd="0" presId="urn:microsoft.com/office/officeart/2005/8/layout/default"/>
    <dgm:cxn modelId="{DF261F97-7FB1-B549-9AA2-7E95C4C3EF06}" type="presOf" srcId="{7C5D00CE-BABD-4161-9165-22A69EFF22D2}" destId="{E2F14601-BB43-4FA7-82D2-79EA9417B1A4}" srcOrd="0" destOrd="0" presId="urn:microsoft.com/office/officeart/2005/8/layout/default"/>
    <dgm:cxn modelId="{8CB42A41-E309-44E2-911A-9D0378215F91}" srcId="{7C896847-F250-478D-8FD3-7395B31D29FF}" destId="{7C5D00CE-BABD-4161-9165-22A69EFF22D2}" srcOrd="0" destOrd="0" parTransId="{7B22D536-0F83-4616-8160-B113EDDEF821}" sibTransId="{5863A129-394A-4FA5-AC5E-7D6B630985D1}"/>
    <dgm:cxn modelId="{55129268-CE3A-EE44-B93D-CB5EBF4345E8}" type="presParOf" srcId="{BD3114F9-C19B-473A-9464-39A825DA4380}" destId="{E2F14601-BB43-4FA7-82D2-79EA9417B1A4}" srcOrd="0" destOrd="0" presId="urn:microsoft.com/office/officeart/2005/8/layout/default"/>
    <dgm:cxn modelId="{09E7B809-24F6-5C4B-9841-72C49B40C7D0}" type="presParOf" srcId="{BD3114F9-C19B-473A-9464-39A825DA4380}" destId="{F15160FD-71AF-472D-88DD-52F0390FEA99}" srcOrd="1" destOrd="0" presId="urn:microsoft.com/office/officeart/2005/8/layout/default"/>
    <dgm:cxn modelId="{F79A17F7-69B5-B942-AEF2-FD8389662309}" type="presParOf" srcId="{BD3114F9-C19B-473A-9464-39A825DA4380}" destId="{AA0990CF-40E1-4110-ACFD-45014CDCCEF0}" srcOrd="2" destOrd="0" presId="urn:microsoft.com/office/officeart/2005/8/layout/default"/>
    <dgm:cxn modelId="{23C92007-86E4-9148-BBC5-BED7D23C2783}" type="presParOf" srcId="{BD3114F9-C19B-473A-9464-39A825DA4380}" destId="{F0CBBB5D-5618-49F4-81F6-882A117E9F82}" srcOrd="3" destOrd="0" presId="urn:microsoft.com/office/officeart/2005/8/layout/default"/>
    <dgm:cxn modelId="{25F1199E-CBDA-1E4B-9B3E-FDE730E79E3B}" type="presParOf" srcId="{BD3114F9-C19B-473A-9464-39A825DA4380}" destId="{4F5C669C-738D-47FD-9801-3B6748B8E9E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BECFB6-DF7A-477C-A1A8-3005B5ED279D}" type="doc">
      <dgm:prSet loTypeId="urn:microsoft.com/office/officeart/2005/8/layout/cycle1" loCatId="cycle" qsTypeId="urn:microsoft.com/office/officeart/2005/8/quickstyle/simple3" qsCatId="simple" csTypeId="urn:microsoft.com/office/officeart/2005/8/colors/colorful2" csCatId="colorful" phldr="1"/>
      <dgm:spPr/>
      <dgm:t>
        <a:bodyPr/>
        <a:lstStyle/>
        <a:p>
          <a:endParaRPr lang="en-US" altLang="zh-CN"/>
        </a:p>
      </dgm:t>
    </dgm:pt>
    <dgm:pt modelId="{75A60F96-A5CA-405F-95F5-648B523884D2}">
      <dgm:prSet phldrT="[Text]"/>
      <dgm:spPr/>
      <dgm:t>
        <a:bodyPr/>
        <a:lstStyle/>
        <a:p>
          <a:r>
            <a:rPr lang="en-US" altLang="zh-CN" dirty="0" smtClean="0"/>
            <a:t>Inductive Principle</a:t>
          </a:r>
          <a:endParaRPr lang="en-US" altLang="zh-CN" dirty="0"/>
        </a:p>
      </dgm:t>
    </dgm:pt>
    <dgm:pt modelId="{7C8F37F3-46DD-4A22-B5BB-89C8FACD3D4C}" type="parTrans" cxnId="{04A78ABA-E400-4610-83D9-6A8461D5426E}">
      <dgm:prSet/>
      <dgm:spPr/>
      <dgm:t>
        <a:bodyPr/>
        <a:lstStyle/>
        <a:p>
          <a:endParaRPr lang="en-US" altLang="zh-CN"/>
        </a:p>
      </dgm:t>
    </dgm:pt>
    <dgm:pt modelId="{AE2C330D-C2DA-479E-AB09-59C6EF83AEB0}" type="sibTrans" cxnId="{04A78ABA-E400-4610-83D9-6A8461D5426E}">
      <dgm:prSet/>
      <dgm:spPr/>
      <dgm:t>
        <a:bodyPr/>
        <a:lstStyle/>
        <a:p>
          <a:endParaRPr lang="en-US" altLang="zh-CN"/>
        </a:p>
      </dgm:t>
    </dgm:pt>
    <dgm:pt modelId="{BE77F7FA-686E-4D06-AA31-3E56185A59E0}">
      <dgm:prSet phldrT="[Text]"/>
      <dgm:spPr/>
      <dgm:t>
        <a:bodyPr/>
        <a:lstStyle/>
        <a:p>
          <a:r>
            <a:rPr lang="en-US" altLang="zh-CN" dirty="0" smtClean="0"/>
            <a:t>Inductive Principle</a:t>
          </a:r>
          <a:endParaRPr lang="en-US" altLang="zh-CN" dirty="0"/>
        </a:p>
      </dgm:t>
    </dgm:pt>
    <dgm:pt modelId="{F1CCAF25-256B-4372-AF3C-012A4CE74FCE}" type="parTrans" cxnId="{953364A3-3781-4995-855E-49201F01F313}">
      <dgm:prSet/>
      <dgm:spPr/>
      <dgm:t>
        <a:bodyPr/>
        <a:lstStyle/>
        <a:p>
          <a:endParaRPr lang="en-US" altLang="zh-CN"/>
        </a:p>
      </dgm:t>
    </dgm:pt>
    <dgm:pt modelId="{524C2F68-3A7E-4D57-A557-8EC1A13AC909}" type="sibTrans" cxnId="{953364A3-3781-4995-855E-49201F01F313}">
      <dgm:prSet/>
      <dgm:spPr/>
      <dgm:t>
        <a:bodyPr/>
        <a:lstStyle/>
        <a:p>
          <a:endParaRPr lang="en-US" altLang="zh-CN"/>
        </a:p>
      </dgm:t>
    </dgm:pt>
    <dgm:pt modelId="{19E9E464-950F-41A0-929E-1A34C7CED31A}" type="pres">
      <dgm:prSet presAssocID="{63BECFB6-DF7A-477C-A1A8-3005B5ED279D}" presName="cycle" presStyleCnt="0">
        <dgm:presLayoutVars>
          <dgm:dir/>
          <dgm:resizeHandles val="exact"/>
        </dgm:presLayoutVars>
      </dgm:prSet>
      <dgm:spPr/>
    </dgm:pt>
    <dgm:pt modelId="{06A440CE-86A0-4F39-819B-E147834822BF}" type="pres">
      <dgm:prSet presAssocID="{75A60F96-A5CA-405F-95F5-648B523884D2}" presName="dummy" presStyleCnt="0"/>
      <dgm:spPr/>
    </dgm:pt>
    <dgm:pt modelId="{735737D8-3BF0-4637-B51E-F585AB786DC0}" type="pres">
      <dgm:prSet presAssocID="{75A60F96-A5CA-405F-95F5-648B523884D2}" presName="node" presStyleLbl="revTx" presStyleIdx="0" presStyleCnt="2">
        <dgm:presLayoutVars>
          <dgm:bulletEnabled val="1"/>
        </dgm:presLayoutVars>
      </dgm:prSet>
      <dgm:spPr/>
    </dgm:pt>
    <dgm:pt modelId="{FDEF44AE-0561-4C9F-AB0F-3901368C6C31}" type="pres">
      <dgm:prSet presAssocID="{AE2C330D-C2DA-479E-AB09-59C6EF83AEB0}" presName="sibTrans" presStyleLbl="node1" presStyleIdx="0" presStyleCnt="2"/>
      <dgm:spPr/>
    </dgm:pt>
    <dgm:pt modelId="{37659C59-5E94-43FD-A8C5-B5F6E9567AC9}" type="pres">
      <dgm:prSet presAssocID="{BE77F7FA-686E-4D06-AA31-3E56185A59E0}" presName="dummy" presStyleCnt="0"/>
      <dgm:spPr/>
    </dgm:pt>
    <dgm:pt modelId="{6B3ECC00-0613-4EFF-8CFA-0CB94ED7CC61}" type="pres">
      <dgm:prSet presAssocID="{BE77F7FA-686E-4D06-AA31-3E56185A59E0}" presName="node" presStyleLbl="revTx" presStyleIdx="1" presStyleCnt="2">
        <dgm:presLayoutVars>
          <dgm:bulletEnabled val="1"/>
        </dgm:presLayoutVars>
      </dgm:prSet>
      <dgm:spPr/>
    </dgm:pt>
    <dgm:pt modelId="{6A01211C-F2A0-4DE4-8A8C-FD60E54BD432}" type="pres">
      <dgm:prSet presAssocID="{524C2F68-3A7E-4D57-A557-8EC1A13AC909}" presName="sibTrans" presStyleLbl="node1" presStyleIdx="1" presStyleCnt="2"/>
      <dgm:spPr/>
    </dgm:pt>
  </dgm:ptLst>
  <dgm:cxnLst>
    <dgm:cxn modelId="{953364A3-3781-4995-855E-49201F01F313}" srcId="{63BECFB6-DF7A-477C-A1A8-3005B5ED279D}" destId="{BE77F7FA-686E-4D06-AA31-3E56185A59E0}" srcOrd="1" destOrd="0" parTransId="{F1CCAF25-256B-4372-AF3C-012A4CE74FCE}" sibTransId="{524C2F68-3A7E-4D57-A557-8EC1A13AC909}"/>
    <dgm:cxn modelId="{04A78ABA-E400-4610-83D9-6A8461D5426E}" srcId="{63BECFB6-DF7A-477C-A1A8-3005B5ED279D}" destId="{75A60F96-A5CA-405F-95F5-648B523884D2}" srcOrd="0" destOrd="0" parTransId="{7C8F37F3-46DD-4A22-B5BB-89C8FACD3D4C}" sibTransId="{AE2C330D-C2DA-479E-AB09-59C6EF83AEB0}"/>
    <dgm:cxn modelId="{CB56D830-DDA1-41E5-ADBC-D1AEE1CF4C7F}" type="presOf" srcId="{AE2C330D-C2DA-479E-AB09-59C6EF83AEB0}" destId="{FDEF44AE-0561-4C9F-AB0F-3901368C6C31}" srcOrd="0" destOrd="0" presId="urn:microsoft.com/office/officeart/2005/8/layout/cycle1"/>
    <dgm:cxn modelId="{05EAC6E7-C611-4737-A364-5465008C7810}" type="presOf" srcId="{75A60F96-A5CA-405F-95F5-648B523884D2}" destId="{735737D8-3BF0-4637-B51E-F585AB786DC0}" srcOrd="0" destOrd="0" presId="urn:microsoft.com/office/officeart/2005/8/layout/cycle1"/>
    <dgm:cxn modelId="{E16C9DF3-D0B5-4C00-9C92-A7E75A3A320B}" type="presOf" srcId="{63BECFB6-DF7A-477C-A1A8-3005B5ED279D}" destId="{19E9E464-950F-41A0-929E-1A34C7CED31A}" srcOrd="0" destOrd="0" presId="urn:microsoft.com/office/officeart/2005/8/layout/cycle1"/>
    <dgm:cxn modelId="{6639231D-D978-4F90-AB3E-0B20255DB92E}" type="presOf" srcId="{524C2F68-3A7E-4D57-A557-8EC1A13AC909}" destId="{6A01211C-F2A0-4DE4-8A8C-FD60E54BD432}" srcOrd="0" destOrd="0" presId="urn:microsoft.com/office/officeart/2005/8/layout/cycle1"/>
    <dgm:cxn modelId="{9BC81B78-A045-4503-877E-901AA088A2A0}" type="presOf" srcId="{BE77F7FA-686E-4D06-AA31-3E56185A59E0}" destId="{6B3ECC00-0613-4EFF-8CFA-0CB94ED7CC61}" srcOrd="0" destOrd="0" presId="urn:microsoft.com/office/officeart/2005/8/layout/cycle1"/>
    <dgm:cxn modelId="{CDB5AC6D-8657-41F8-9FFA-213DBB439951}" type="presParOf" srcId="{19E9E464-950F-41A0-929E-1A34C7CED31A}" destId="{06A440CE-86A0-4F39-819B-E147834822BF}" srcOrd="0" destOrd="0" presId="urn:microsoft.com/office/officeart/2005/8/layout/cycle1"/>
    <dgm:cxn modelId="{773F8B32-20ED-4C43-AB21-78C88E8A70DA}" type="presParOf" srcId="{19E9E464-950F-41A0-929E-1A34C7CED31A}" destId="{735737D8-3BF0-4637-B51E-F585AB786DC0}" srcOrd="1" destOrd="0" presId="urn:microsoft.com/office/officeart/2005/8/layout/cycle1"/>
    <dgm:cxn modelId="{01C2CE13-DCA1-4A1E-8BFF-CDB0F1214AC0}" type="presParOf" srcId="{19E9E464-950F-41A0-929E-1A34C7CED31A}" destId="{FDEF44AE-0561-4C9F-AB0F-3901368C6C31}" srcOrd="2" destOrd="0" presId="urn:microsoft.com/office/officeart/2005/8/layout/cycle1"/>
    <dgm:cxn modelId="{46BA2776-F69E-4032-A4D6-E7F236F8110B}" type="presParOf" srcId="{19E9E464-950F-41A0-929E-1A34C7CED31A}" destId="{37659C59-5E94-43FD-A8C5-B5F6E9567AC9}" srcOrd="3" destOrd="0" presId="urn:microsoft.com/office/officeart/2005/8/layout/cycle1"/>
    <dgm:cxn modelId="{21670C94-FF3B-44D7-B79D-89594BB8598E}" type="presParOf" srcId="{19E9E464-950F-41A0-929E-1A34C7CED31A}" destId="{6B3ECC00-0613-4EFF-8CFA-0CB94ED7CC61}" srcOrd="4" destOrd="0" presId="urn:microsoft.com/office/officeart/2005/8/layout/cycle1"/>
    <dgm:cxn modelId="{533E1F8B-9BB8-4D32-842F-3D045DD46D44}" type="presParOf" srcId="{19E9E464-950F-41A0-929E-1A34C7CED31A}" destId="{6A01211C-F2A0-4DE4-8A8C-FD60E54BD432}"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40E565-5776-4737-8CC9-7C811223546F}" type="doc">
      <dgm:prSet loTypeId="urn:microsoft.com/office/officeart/2008/layout/HorizontalMultiLevelHierarchy" loCatId="hierarchy" qsTypeId="urn:microsoft.com/office/officeart/2005/8/quickstyle/simple3" qsCatId="simple" csTypeId="urn:microsoft.com/office/officeart/2005/8/colors/colorful1" csCatId="colorful" phldr="1"/>
      <dgm:spPr/>
      <dgm:t>
        <a:bodyPr/>
        <a:lstStyle/>
        <a:p>
          <a:endParaRPr lang="en-US" altLang="zh-CN"/>
        </a:p>
      </dgm:t>
    </dgm:pt>
    <dgm:pt modelId="{E5D61B36-9092-48CB-ADD4-A42BE103C40E}">
      <dgm:prSet phldrT="[Text]"/>
      <dgm:spPr/>
      <dgm:t>
        <a:bodyPr/>
        <a:lstStyle/>
        <a:p>
          <a:r>
            <a:rPr lang="en-US" altLang="zh-CN" dirty="0" smtClean="0"/>
            <a:t>Acquainted Universals</a:t>
          </a:r>
          <a:endParaRPr lang="en-US" altLang="zh-CN" dirty="0"/>
        </a:p>
      </dgm:t>
    </dgm:pt>
    <dgm:pt modelId="{83687E8C-E44E-4475-9CB1-C4F7A372CD4F}" type="parTrans" cxnId="{966D1662-5BC2-4ADA-A029-AA75329164CA}">
      <dgm:prSet/>
      <dgm:spPr/>
      <dgm:t>
        <a:bodyPr/>
        <a:lstStyle/>
        <a:p>
          <a:endParaRPr lang="en-US" altLang="zh-CN"/>
        </a:p>
      </dgm:t>
    </dgm:pt>
    <dgm:pt modelId="{CC469239-D401-48A1-9FB1-67FCB040C45A}" type="sibTrans" cxnId="{966D1662-5BC2-4ADA-A029-AA75329164CA}">
      <dgm:prSet/>
      <dgm:spPr/>
      <dgm:t>
        <a:bodyPr/>
        <a:lstStyle/>
        <a:p>
          <a:endParaRPr lang="en-US" altLang="zh-CN"/>
        </a:p>
      </dgm:t>
    </dgm:pt>
    <dgm:pt modelId="{98BBB5D5-0A26-40D5-A00F-230628D3C66F}" type="asst">
      <dgm:prSet phldrT="[Text]"/>
      <dgm:spPr/>
      <dgm:t>
        <a:bodyPr/>
        <a:lstStyle/>
        <a:p>
          <a:r>
            <a:rPr lang="en-US" altLang="zh-CN" dirty="0" smtClean="0"/>
            <a:t>Sensible Qualities</a:t>
          </a:r>
          <a:endParaRPr lang="en-US" altLang="zh-CN" dirty="0"/>
        </a:p>
      </dgm:t>
    </dgm:pt>
    <dgm:pt modelId="{BB98809F-87D5-48E0-8F8B-4652ABE27ECB}" type="parTrans" cxnId="{986D600A-DD00-474D-95B7-2F6210B57EBD}">
      <dgm:prSet/>
      <dgm:spPr/>
      <dgm:t>
        <a:bodyPr/>
        <a:lstStyle/>
        <a:p>
          <a:endParaRPr lang="en-US" altLang="zh-CN"/>
        </a:p>
      </dgm:t>
    </dgm:pt>
    <dgm:pt modelId="{276B017D-433E-4A43-AAF1-52534C06375E}" type="sibTrans" cxnId="{986D600A-DD00-474D-95B7-2F6210B57EBD}">
      <dgm:prSet/>
      <dgm:spPr/>
      <dgm:t>
        <a:bodyPr/>
        <a:lstStyle/>
        <a:p>
          <a:endParaRPr lang="en-US" altLang="zh-CN"/>
        </a:p>
      </dgm:t>
    </dgm:pt>
    <dgm:pt modelId="{37C02E7C-DBAB-4945-886A-509A3C4653B5}" type="asst">
      <dgm:prSet/>
      <dgm:spPr/>
      <dgm:t>
        <a:bodyPr/>
        <a:lstStyle/>
        <a:p>
          <a:r>
            <a:rPr lang="en-US" altLang="zh-CN" dirty="0" smtClean="0"/>
            <a:t>Spatial Relations</a:t>
          </a:r>
          <a:endParaRPr lang="en-US" altLang="zh-CN" dirty="0"/>
        </a:p>
      </dgm:t>
    </dgm:pt>
    <dgm:pt modelId="{9DA9AC03-EC9D-4D79-A481-4895408DAE92}" type="parTrans" cxnId="{4B35EA76-AC65-4CD1-9F7E-35DABC707B0E}">
      <dgm:prSet/>
      <dgm:spPr/>
      <dgm:t>
        <a:bodyPr/>
        <a:lstStyle/>
        <a:p>
          <a:endParaRPr lang="en-US" altLang="zh-CN"/>
        </a:p>
      </dgm:t>
    </dgm:pt>
    <dgm:pt modelId="{7853636C-1269-455A-B0C1-EED19A174345}" type="sibTrans" cxnId="{4B35EA76-AC65-4CD1-9F7E-35DABC707B0E}">
      <dgm:prSet/>
      <dgm:spPr/>
      <dgm:t>
        <a:bodyPr/>
        <a:lstStyle/>
        <a:p>
          <a:endParaRPr lang="en-US" altLang="zh-CN"/>
        </a:p>
      </dgm:t>
    </dgm:pt>
    <dgm:pt modelId="{63E53768-1EAF-479F-A1A7-439242AD07C0}" type="asst">
      <dgm:prSet/>
      <dgm:spPr/>
      <dgm:t>
        <a:bodyPr/>
        <a:lstStyle/>
        <a:p>
          <a:r>
            <a:rPr lang="en-US" altLang="zh-CN" dirty="0" smtClean="0"/>
            <a:t>Temporal Relations</a:t>
          </a:r>
          <a:endParaRPr lang="en-US" altLang="zh-CN" dirty="0"/>
        </a:p>
      </dgm:t>
    </dgm:pt>
    <dgm:pt modelId="{BBBDD6B0-1BF9-4401-A493-CA2D6535CCDF}" type="parTrans" cxnId="{85F9E32C-007E-4D88-A56B-EB892F73A1C5}">
      <dgm:prSet/>
      <dgm:spPr/>
      <dgm:t>
        <a:bodyPr/>
        <a:lstStyle/>
        <a:p>
          <a:endParaRPr lang="en-US" altLang="zh-CN"/>
        </a:p>
      </dgm:t>
    </dgm:pt>
    <dgm:pt modelId="{3270164A-4206-4EDD-8932-947DCA7B42EF}" type="sibTrans" cxnId="{85F9E32C-007E-4D88-A56B-EB892F73A1C5}">
      <dgm:prSet/>
      <dgm:spPr/>
      <dgm:t>
        <a:bodyPr/>
        <a:lstStyle/>
        <a:p>
          <a:endParaRPr lang="en-US" altLang="zh-CN"/>
        </a:p>
      </dgm:t>
    </dgm:pt>
    <dgm:pt modelId="{CEC0F810-2156-4ABD-AB55-8C72D5575D9F}">
      <dgm:prSet/>
      <dgm:spPr/>
      <dgm:t>
        <a:bodyPr/>
        <a:lstStyle/>
        <a:p>
          <a:r>
            <a:rPr lang="en-US" altLang="zh-CN" dirty="0" smtClean="0"/>
            <a:t>Resemblance</a:t>
          </a:r>
          <a:endParaRPr lang="en-US" altLang="zh-CN" dirty="0"/>
        </a:p>
      </dgm:t>
    </dgm:pt>
    <dgm:pt modelId="{FA03A8DA-CFCF-4692-A0D5-DF4661257AA1}" type="parTrans" cxnId="{40E0B238-5FDD-4872-9BE4-A5949216D91A}">
      <dgm:prSet/>
      <dgm:spPr/>
      <dgm:t>
        <a:bodyPr/>
        <a:lstStyle/>
        <a:p>
          <a:endParaRPr lang="en-US" altLang="zh-CN"/>
        </a:p>
      </dgm:t>
    </dgm:pt>
    <dgm:pt modelId="{2864E41A-93D9-4481-AD25-71AE310FEA34}" type="sibTrans" cxnId="{40E0B238-5FDD-4872-9BE4-A5949216D91A}">
      <dgm:prSet/>
      <dgm:spPr/>
      <dgm:t>
        <a:bodyPr/>
        <a:lstStyle/>
        <a:p>
          <a:endParaRPr lang="en-US" altLang="zh-CN"/>
        </a:p>
      </dgm:t>
    </dgm:pt>
    <dgm:pt modelId="{14171DF8-5BF6-4621-8616-FC03580AADA1}" type="pres">
      <dgm:prSet presAssocID="{C940E565-5776-4737-8CC9-7C811223546F}" presName="Name0" presStyleCnt="0">
        <dgm:presLayoutVars>
          <dgm:chPref val="1"/>
          <dgm:dir/>
          <dgm:animOne val="branch"/>
          <dgm:animLvl val="lvl"/>
          <dgm:resizeHandles val="exact"/>
        </dgm:presLayoutVars>
      </dgm:prSet>
      <dgm:spPr/>
    </dgm:pt>
    <dgm:pt modelId="{1F6FCBFB-BEF0-406C-A415-4BB81381579D}" type="pres">
      <dgm:prSet presAssocID="{E5D61B36-9092-48CB-ADD4-A42BE103C40E}" presName="root1" presStyleCnt="0"/>
      <dgm:spPr/>
    </dgm:pt>
    <dgm:pt modelId="{A6C09AB9-AE93-41D7-BCF6-1634AB68456E}" type="pres">
      <dgm:prSet presAssocID="{E5D61B36-9092-48CB-ADD4-A42BE103C40E}" presName="LevelOneTextNode" presStyleLbl="node0" presStyleIdx="0" presStyleCnt="1">
        <dgm:presLayoutVars>
          <dgm:chPref val="3"/>
        </dgm:presLayoutVars>
      </dgm:prSet>
      <dgm:spPr/>
      <dgm:t>
        <a:bodyPr/>
        <a:lstStyle/>
        <a:p>
          <a:endParaRPr lang="en-US" altLang="zh-CN"/>
        </a:p>
      </dgm:t>
    </dgm:pt>
    <dgm:pt modelId="{662FEF92-00A9-41E4-8CF4-443A9A4B1FE2}" type="pres">
      <dgm:prSet presAssocID="{E5D61B36-9092-48CB-ADD4-A42BE103C40E}" presName="level2hierChild" presStyleCnt="0"/>
      <dgm:spPr/>
    </dgm:pt>
    <dgm:pt modelId="{80C32528-5014-4A77-93CE-A76E7F9D920A}" type="pres">
      <dgm:prSet presAssocID="{BB98809F-87D5-48E0-8F8B-4652ABE27ECB}" presName="conn2-1" presStyleLbl="parChTrans1D2" presStyleIdx="0" presStyleCnt="4"/>
      <dgm:spPr/>
    </dgm:pt>
    <dgm:pt modelId="{80CA37B7-EB8C-4E67-AEEF-AB53BEF7FD60}" type="pres">
      <dgm:prSet presAssocID="{BB98809F-87D5-48E0-8F8B-4652ABE27ECB}" presName="connTx" presStyleLbl="parChTrans1D2" presStyleIdx="0" presStyleCnt="4"/>
      <dgm:spPr/>
    </dgm:pt>
    <dgm:pt modelId="{A845477E-8A94-48EC-98C1-D955E60083EA}" type="pres">
      <dgm:prSet presAssocID="{98BBB5D5-0A26-40D5-A00F-230628D3C66F}" presName="root2" presStyleCnt="0"/>
      <dgm:spPr/>
    </dgm:pt>
    <dgm:pt modelId="{A98E5F8B-F4D4-4B8D-A8CA-CB2E672BE998}" type="pres">
      <dgm:prSet presAssocID="{98BBB5D5-0A26-40D5-A00F-230628D3C66F}" presName="LevelTwoTextNode" presStyleLbl="asst1" presStyleIdx="0" presStyleCnt="3">
        <dgm:presLayoutVars>
          <dgm:chPref val="3"/>
        </dgm:presLayoutVars>
      </dgm:prSet>
      <dgm:spPr/>
      <dgm:t>
        <a:bodyPr/>
        <a:lstStyle/>
        <a:p>
          <a:endParaRPr lang="en-US" altLang="zh-CN"/>
        </a:p>
      </dgm:t>
    </dgm:pt>
    <dgm:pt modelId="{79F76540-F301-4F95-A30D-D5C19052EB25}" type="pres">
      <dgm:prSet presAssocID="{98BBB5D5-0A26-40D5-A00F-230628D3C66F}" presName="level3hierChild" presStyleCnt="0"/>
      <dgm:spPr/>
    </dgm:pt>
    <dgm:pt modelId="{2E8CB577-90CD-4BAF-AAD2-773F02D20D52}" type="pres">
      <dgm:prSet presAssocID="{9DA9AC03-EC9D-4D79-A481-4895408DAE92}" presName="conn2-1" presStyleLbl="parChTrans1D2" presStyleIdx="1" presStyleCnt="4"/>
      <dgm:spPr/>
    </dgm:pt>
    <dgm:pt modelId="{5AE9A5B3-AE5D-4D10-99D3-9DF4AC2F92BA}" type="pres">
      <dgm:prSet presAssocID="{9DA9AC03-EC9D-4D79-A481-4895408DAE92}" presName="connTx" presStyleLbl="parChTrans1D2" presStyleIdx="1" presStyleCnt="4"/>
      <dgm:spPr/>
    </dgm:pt>
    <dgm:pt modelId="{38BF96B3-46E4-407C-A6C7-DC54DAF5780B}" type="pres">
      <dgm:prSet presAssocID="{37C02E7C-DBAB-4945-886A-509A3C4653B5}" presName="root2" presStyleCnt="0"/>
      <dgm:spPr/>
    </dgm:pt>
    <dgm:pt modelId="{47324958-157D-40E4-88FA-BE165B952272}" type="pres">
      <dgm:prSet presAssocID="{37C02E7C-DBAB-4945-886A-509A3C4653B5}" presName="LevelTwoTextNode" presStyleLbl="asst1" presStyleIdx="1" presStyleCnt="3">
        <dgm:presLayoutVars>
          <dgm:chPref val="3"/>
        </dgm:presLayoutVars>
      </dgm:prSet>
      <dgm:spPr/>
    </dgm:pt>
    <dgm:pt modelId="{D213E1DB-5FAD-4D25-A7D7-C8F420688B95}" type="pres">
      <dgm:prSet presAssocID="{37C02E7C-DBAB-4945-886A-509A3C4653B5}" presName="level3hierChild" presStyleCnt="0"/>
      <dgm:spPr/>
    </dgm:pt>
    <dgm:pt modelId="{2AF9871D-C707-456B-86BC-06F1C90F6FBE}" type="pres">
      <dgm:prSet presAssocID="{BBBDD6B0-1BF9-4401-A493-CA2D6535CCDF}" presName="conn2-1" presStyleLbl="parChTrans1D2" presStyleIdx="2" presStyleCnt="4"/>
      <dgm:spPr/>
    </dgm:pt>
    <dgm:pt modelId="{28B97F69-BB17-4B1E-A0F9-F62CE844ECC3}" type="pres">
      <dgm:prSet presAssocID="{BBBDD6B0-1BF9-4401-A493-CA2D6535CCDF}" presName="connTx" presStyleLbl="parChTrans1D2" presStyleIdx="2" presStyleCnt="4"/>
      <dgm:spPr/>
    </dgm:pt>
    <dgm:pt modelId="{D20AD42E-BB82-4E6C-A225-D0C1AD953C51}" type="pres">
      <dgm:prSet presAssocID="{63E53768-1EAF-479F-A1A7-439242AD07C0}" presName="root2" presStyleCnt="0"/>
      <dgm:spPr/>
    </dgm:pt>
    <dgm:pt modelId="{DFEE2F10-8160-45DE-8FBF-F8F76CB9BDEF}" type="pres">
      <dgm:prSet presAssocID="{63E53768-1EAF-479F-A1A7-439242AD07C0}" presName="LevelTwoTextNode" presStyleLbl="asst1" presStyleIdx="2" presStyleCnt="3">
        <dgm:presLayoutVars>
          <dgm:chPref val="3"/>
        </dgm:presLayoutVars>
      </dgm:prSet>
      <dgm:spPr/>
    </dgm:pt>
    <dgm:pt modelId="{CB5E9672-D633-4E18-A046-80999F9EC074}" type="pres">
      <dgm:prSet presAssocID="{63E53768-1EAF-479F-A1A7-439242AD07C0}" presName="level3hierChild" presStyleCnt="0"/>
      <dgm:spPr/>
    </dgm:pt>
    <dgm:pt modelId="{A85905BB-CC0D-4BC8-987D-AC363E863246}" type="pres">
      <dgm:prSet presAssocID="{FA03A8DA-CFCF-4692-A0D5-DF4661257AA1}" presName="conn2-1" presStyleLbl="parChTrans1D2" presStyleIdx="3" presStyleCnt="4"/>
      <dgm:spPr/>
    </dgm:pt>
    <dgm:pt modelId="{CA364067-9CF3-45A7-AB83-D22E875F000F}" type="pres">
      <dgm:prSet presAssocID="{FA03A8DA-CFCF-4692-A0D5-DF4661257AA1}" presName="connTx" presStyleLbl="parChTrans1D2" presStyleIdx="3" presStyleCnt="4"/>
      <dgm:spPr/>
    </dgm:pt>
    <dgm:pt modelId="{DAD5F121-A17C-4767-884C-34DCB8FF01FF}" type="pres">
      <dgm:prSet presAssocID="{CEC0F810-2156-4ABD-AB55-8C72D5575D9F}" presName="root2" presStyleCnt="0"/>
      <dgm:spPr/>
    </dgm:pt>
    <dgm:pt modelId="{C7FD4A6B-4BFA-4BC3-9126-2CAEFCA49B73}" type="pres">
      <dgm:prSet presAssocID="{CEC0F810-2156-4ABD-AB55-8C72D5575D9F}" presName="LevelTwoTextNode" presStyleLbl="node2" presStyleIdx="0" presStyleCnt="1">
        <dgm:presLayoutVars>
          <dgm:chPref val="3"/>
        </dgm:presLayoutVars>
      </dgm:prSet>
      <dgm:spPr/>
      <dgm:t>
        <a:bodyPr/>
        <a:lstStyle/>
        <a:p>
          <a:endParaRPr lang="en-US" altLang="zh-CN"/>
        </a:p>
      </dgm:t>
    </dgm:pt>
    <dgm:pt modelId="{2A9ABD7C-CBFE-4B9B-9DE9-55DA77C53F50}" type="pres">
      <dgm:prSet presAssocID="{CEC0F810-2156-4ABD-AB55-8C72D5575D9F}" presName="level3hierChild" presStyleCnt="0"/>
      <dgm:spPr/>
    </dgm:pt>
  </dgm:ptLst>
  <dgm:cxnLst>
    <dgm:cxn modelId="{FD53947A-3CDF-486F-B17C-D6FFC7CB486C}" type="presOf" srcId="{98BBB5D5-0A26-40D5-A00F-230628D3C66F}" destId="{A98E5F8B-F4D4-4B8D-A8CA-CB2E672BE998}" srcOrd="0" destOrd="0" presId="urn:microsoft.com/office/officeart/2008/layout/HorizontalMultiLevelHierarchy"/>
    <dgm:cxn modelId="{5F161161-81BB-445C-8FE4-2542AAF5FCCC}" type="presOf" srcId="{C940E565-5776-4737-8CC9-7C811223546F}" destId="{14171DF8-5BF6-4621-8616-FC03580AADA1}" srcOrd="0" destOrd="0" presId="urn:microsoft.com/office/officeart/2008/layout/HorizontalMultiLevelHierarchy"/>
    <dgm:cxn modelId="{986D600A-DD00-474D-95B7-2F6210B57EBD}" srcId="{E5D61B36-9092-48CB-ADD4-A42BE103C40E}" destId="{98BBB5D5-0A26-40D5-A00F-230628D3C66F}" srcOrd="0" destOrd="0" parTransId="{BB98809F-87D5-48E0-8F8B-4652ABE27ECB}" sibTransId="{276B017D-433E-4A43-AAF1-52534C06375E}"/>
    <dgm:cxn modelId="{B923DBAF-EFBA-45E5-AB43-15A6D2BB1BA0}" type="presOf" srcId="{9DA9AC03-EC9D-4D79-A481-4895408DAE92}" destId="{5AE9A5B3-AE5D-4D10-99D3-9DF4AC2F92BA}" srcOrd="1" destOrd="0" presId="urn:microsoft.com/office/officeart/2008/layout/HorizontalMultiLevelHierarchy"/>
    <dgm:cxn modelId="{54E1CAEC-7FD1-40A1-93E2-6CE62E7C1B6D}" type="presOf" srcId="{BB98809F-87D5-48E0-8F8B-4652ABE27ECB}" destId="{80C32528-5014-4A77-93CE-A76E7F9D920A}" srcOrd="0" destOrd="0" presId="urn:microsoft.com/office/officeart/2008/layout/HorizontalMultiLevelHierarchy"/>
    <dgm:cxn modelId="{A52BC2D8-9B64-4F6F-9B58-2AE936874502}" type="presOf" srcId="{BBBDD6B0-1BF9-4401-A493-CA2D6535CCDF}" destId="{2AF9871D-C707-456B-86BC-06F1C90F6FBE}" srcOrd="0" destOrd="0" presId="urn:microsoft.com/office/officeart/2008/layout/HorizontalMultiLevelHierarchy"/>
    <dgm:cxn modelId="{64CD892B-8325-45AB-BEA8-98A41755B4E4}" type="presOf" srcId="{E5D61B36-9092-48CB-ADD4-A42BE103C40E}" destId="{A6C09AB9-AE93-41D7-BCF6-1634AB68456E}" srcOrd="0" destOrd="0" presId="urn:microsoft.com/office/officeart/2008/layout/HorizontalMultiLevelHierarchy"/>
    <dgm:cxn modelId="{966D1662-5BC2-4ADA-A029-AA75329164CA}" srcId="{C940E565-5776-4737-8CC9-7C811223546F}" destId="{E5D61B36-9092-48CB-ADD4-A42BE103C40E}" srcOrd="0" destOrd="0" parTransId="{83687E8C-E44E-4475-9CB1-C4F7A372CD4F}" sibTransId="{CC469239-D401-48A1-9FB1-67FCB040C45A}"/>
    <dgm:cxn modelId="{315C35B2-7F75-433E-AC24-7442F14E17D4}" type="presOf" srcId="{63E53768-1EAF-479F-A1A7-439242AD07C0}" destId="{DFEE2F10-8160-45DE-8FBF-F8F76CB9BDEF}" srcOrd="0" destOrd="0" presId="urn:microsoft.com/office/officeart/2008/layout/HorizontalMultiLevelHierarchy"/>
    <dgm:cxn modelId="{1AA82492-6854-4D97-899A-92812D456D65}" type="presOf" srcId="{37C02E7C-DBAB-4945-886A-509A3C4653B5}" destId="{47324958-157D-40E4-88FA-BE165B952272}" srcOrd="0" destOrd="0" presId="urn:microsoft.com/office/officeart/2008/layout/HorizontalMultiLevelHierarchy"/>
    <dgm:cxn modelId="{D7BEB5B6-F9F9-407D-A816-80BE298BC0FC}" type="presOf" srcId="{9DA9AC03-EC9D-4D79-A481-4895408DAE92}" destId="{2E8CB577-90CD-4BAF-AAD2-773F02D20D52}" srcOrd="0" destOrd="0" presId="urn:microsoft.com/office/officeart/2008/layout/HorizontalMultiLevelHierarchy"/>
    <dgm:cxn modelId="{4B35EA76-AC65-4CD1-9F7E-35DABC707B0E}" srcId="{E5D61B36-9092-48CB-ADD4-A42BE103C40E}" destId="{37C02E7C-DBAB-4945-886A-509A3C4653B5}" srcOrd="1" destOrd="0" parTransId="{9DA9AC03-EC9D-4D79-A481-4895408DAE92}" sibTransId="{7853636C-1269-455A-B0C1-EED19A174345}"/>
    <dgm:cxn modelId="{F38C849B-C892-41B1-9E75-EB7962DB3B74}" type="presOf" srcId="{FA03A8DA-CFCF-4692-A0D5-DF4661257AA1}" destId="{CA364067-9CF3-45A7-AB83-D22E875F000F}" srcOrd="1" destOrd="0" presId="urn:microsoft.com/office/officeart/2008/layout/HorizontalMultiLevelHierarchy"/>
    <dgm:cxn modelId="{40E0B238-5FDD-4872-9BE4-A5949216D91A}" srcId="{E5D61B36-9092-48CB-ADD4-A42BE103C40E}" destId="{CEC0F810-2156-4ABD-AB55-8C72D5575D9F}" srcOrd="3" destOrd="0" parTransId="{FA03A8DA-CFCF-4692-A0D5-DF4661257AA1}" sibTransId="{2864E41A-93D9-4481-AD25-71AE310FEA34}"/>
    <dgm:cxn modelId="{4077612C-2D74-42D2-8675-A09C16F8DC0F}" type="presOf" srcId="{BBBDD6B0-1BF9-4401-A493-CA2D6535CCDF}" destId="{28B97F69-BB17-4B1E-A0F9-F62CE844ECC3}" srcOrd="1" destOrd="0" presId="urn:microsoft.com/office/officeart/2008/layout/HorizontalMultiLevelHierarchy"/>
    <dgm:cxn modelId="{37290851-60A5-49F2-8E66-D333EF259F80}" type="presOf" srcId="{BB98809F-87D5-48E0-8F8B-4652ABE27ECB}" destId="{80CA37B7-EB8C-4E67-AEEF-AB53BEF7FD60}" srcOrd="1" destOrd="0" presId="urn:microsoft.com/office/officeart/2008/layout/HorizontalMultiLevelHierarchy"/>
    <dgm:cxn modelId="{85F9E32C-007E-4D88-A56B-EB892F73A1C5}" srcId="{E5D61B36-9092-48CB-ADD4-A42BE103C40E}" destId="{63E53768-1EAF-479F-A1A7-439242AD07C0}" srcOrd="2" destOrd="0" parTransId="{BBBDD6B0-1BF9-4401-A493-CA2D6535CCDF}" sibTransId="{3270164A-4206-4EDD-8932-947DCA7B42EF}"/>
    <dgm:cxn modelId="{0489D5C3-BDFF-403A-A93D-E0A56B4BC9BC}" type="presOf" srcId="{FA03A8DA-CFCF-4692-A0D5-DF4661257AA1}" destId="{A85905BB-CC0D-4BC8-987D-AC363E863246}" srcOrd="0" destOrd="0" presId="urn:microsoft.com/office/officeart/2008/layout/HorizontalMultiLevelHierarchy"/>
    <dgm:cxn modelId="{7EE843AB-EDFC-4077-BD3F-C6C5D88403F7}" type="presOf" srcId="{CEC0F810-2156-4ABD-AB55-8C72D5575D9F}" destId="{C7FD4A6B-4BFA-4BC3-9126-2CAEFCA49B73}" srcOrd="0" destOrd="0" presId="urn:microsoft.com/office/officeart/2008/layout/HorizontalMultiLevelHierarchy"/>
    <dgm:cxn modelId="{B1342241-86EF-40AA-9FAF-CC903D32FBFA}" type="presParOf" srcId="{14171DF8-5BF6-4621-8616-FC03580AADA1}" destId="{1F6FCBFB-BEF0-406C-A415-4BB81381579D}" srcOrd="0" destOrd="0" presId="urn:microsoft.com/office/officeart/2008/layout/HorizontalMultiLevelHierarchy"/>
    <dgm:cxn modelId="{06B4A59D-0C65-4734-AB2D-4D5ED47C925F}" type="presParOf" srcId="{1F6FCBFB-BEF0-406C-A415-4BB81381579D}" destId="{A6C09AB9-AE93-41D7-BCF6-1634AB68456E}" srcOrd="0" destOrd="0" presId="urn:microsoft.com/office/officeart/2008/layout/HorizontalMultiLevelHierarchy"/>
    <dgm:cxn modelId="{A52B263F-9864-4D90-BD27-9B33FEF741B9}" type="presParOf" srcId="{1F6FCBFB-BEF0-406C-A415-4BB81381579D}" destId="{662FEF92-00A9-41E4-8CF4-443A9A4B1FE2}" srcOrd="1" destOrd="0" presId="urn:microsoft.com/office/officeart/2008/layout/HorizontalMultiLevelHierarchy"/>
    <dgm:cxn modelId="{116160D0-C2B4-4AC0-A96F-973AF8386E0D}" type="presParOf" srcId="{662FEF92-00A9-41E4-8CF4-443A9A4B1FE2}" destId="{80C32528-5014-4A77-93CE-A76E7F9D920A}" srcOrd="0" destOrd="0" presId="urn:microsoft.com/office/officeart/2008/layout/HorizontalMultiLevelHierarchy"/>
    <dgm:cxn modelId="{9A8AE0B3-9DC6-4458-9CD3-E87CA7ECCCE6}" type="presParOf" srcId="{80C32528-5014-4A77-93CE-A76E7F9D920A}" destId="{80CA37B7-EB8C-4E67-AEEF-AB53BEF7FD60}" srcOrd="0" destOrd="0" presId="urn:microsoft.com/office/officeart/2008/layout/HorizontalMultiLevelHierarchy"/>
    <dgm:cxn modelId="{17E1A44C-7E7A-4522-9F2E-B302FDB0A751}" type="presParOf" srcId="{662FEF92-00A9-41E4-8CF4-443A9A4B1FE2}" destId="{A845477E-8A94-48EC-98C1-D955E60083EA}" srcOrd="1" destOrd="0" presId="urn:microsoft.com/office/officeart/2008/layout/HorizontalMultiLevelHierarchy"/>
    <dgm:cxn modelId="{3885463E-0D10-41DF-BD58-C23F72F7186B}" type="presParOf" srcId="{A845477E-8A94-48EC-98C1-D955E60083EA}" destId="{A98E5F8B-F4D4-4B8D-A8CA-CB2E672BE998}" srcOrd="0" destOrd="0" presId="urn:microsoft.com/office/officeart/2008/layout/HorizontalMultiLevelHierarchy"/>
    <dgm:cxn modelId="{64ED2B6C-6D4B-4343-BD9D-571F1FA73F68}" type="presParOf" srcId="{A845477E-8A94-48EC-98C1-D955E60083EA}" destId="{79F76540-F301-4F95-A30D-D5C19052EB25}" srcOrd="1" destOrd="0" presId="urn:microsoft.com/office/officeart/2008/layout/HorizontalMultiLevelHierarchy"/>
    <dgm:cxn modelId="{FEF04203-8A5D-4824-B5B9-EB2FBB7855FE}" type="presParOf" srcId="{662FEF92-00A9-41E4-8CF4-443A9A4B1FE2}" destId="{2E8CB577-90CD-4BAF-AAD2-773F02D20D52}" srcOrd="2" destOrd="0" presId="urn:microsoft.com/office/officeart/2008/layout/HorizontalMultiLevelHierarchy"/>
    <dgm:cxn modelId="{D1CAE6B1-C60E-445D-8782-EB68C7891621}" type="presParOf" srcId="{2E8CB577-90CD-4BAF-AAD2-773F02D20D52}" destId="{5AE9A5B3-AE5D-4D10-99D3-9DF4AC2F92BA}" srcOrd="0" destOrd="0" presId="urn:microsoft.com/office/officeart/2008/layout/HorizontalMultiLevelHierarchy"/>
    <dgm:cxn modelId="{E1D31281-C359-49BA-931B-C7710AE8F954}" type="presParOf" srcId="{662FEF92-00A9-41E4-8CF4-443A9A4B1FE2}" destId="{38BF96B3-46E4-407C-A6C7-DC54DAF5780B}" srcOrd="3" destOrd="0" presId="urn:microsoft.com/office/officeart/2008/layout/HorizontalMultiLevelHierarchy"/>
    <dgm:cxn modelId="{9B63AFB8-B991-4A82-9A4B-69FB59B290E5}" type="presParOf" srcId="{38BF96B3-46E4-407C-A6C7-DC54DAF5780B}" destId="{47324958-157D-40E4-88FA-BE165B952272}" srcOrd="0" destOrd="0" presId="urn:microsoft.com/office/officeart/2008/layout/HorizontalMultiLevelHierarchy"/>
    <dgm:cxn modelId="{6CEB7C78-0FD1-457E-B141-B7713F8A9246}" type="presParOf" srcId="{38BF96B3-46E4-407C-A6C7-DC54DAF5780B}" destId="{D213E1DB-5FAD-4D25-A7D7-C8F420688B95}" srcOrd="1" destOrd="0" presId="urn:microsoft.com/office/officeart/2008/layout/HorizontalMultiLevelHierarchy"/>
    <dgm:cxn modelId="{4E31C4CB-DAD6-4466-B90F-8AC97433188B}" type="presParOf" srcId="{662FEF92-00A9-41E4-8CF4-443A9A4B1FE2}" destId="{2AF9871D-C707-456B-86BC-06F1C90F6FBE}" srcOrd="4" destOrd="0" presId="urn:microsoft.com/office/officeart/2008/layout/HorizontalMultiLevelHierarchy"/>
    <dgm:cxn modelId="{5E4C5696-8A33-4F19-9916-D39E49DDB880}" type="presParOf" srcId="{2AF9871D-C707-456B-86BC-06F1C90F6FBE}" destId="{28B97F69-BB17-4B1E-A0F9-F62CE844ECC3}" srcOrd="0" destOrd="0" presId="urn:microsoft.com/office/officeart/2008/layout/HorizontalMultiLevelHierarchy"/>
    <dgm:cxn modelId="{20A7C1B5-AED1-47FB-89C9-77F13C886EC1}" type="presParOf" srcId="{662FEF92-00A9-41E4-8CF4-443A9A4B1FE2}" destId="{D20AD42E-BB82-4E6C-A225-D0C1AD953C51}" srcOrd="5" destOrd="0" presId="urn:microsoft.com/office/officeart/2008/layout/HorizontalMultiLevelHierarchy"/>
    <dgm:cxn modelId="{673F821D-DBEB-4ADD-BA33-1DEE435CD501}" type="presParOf" srcId="{D20AD42E-BB82-4E6C-A225-D0C1AD953C51}" destId="{DFEE2F10-8160-45DE-8FBF-F8F76CB9BDEF}" srcOrd="0" destOrd="0" presId="urn:microsoft.com/office/officeart/2008/layout/HorizontalMultiLevelHierarchy"/>
    <dgm:cxn modelId="{53D838AB-050C-49B0-86BB-5E0628AE6D4C}" type="presParOf" srcId="{D20AD42E-BB82-4E6C-A225-D0C1AD953C51}" destId="{CB5E9672-D633-4E18-A046-80999F9EC074}" srcOrd="1" destOrd="0" presId="urn:microsoft.com/office/officeart/2008/layout/HorizontalMultiLevelHierarchy"/>
    <dgm:cxn modelId="{6B1F9B7D-42AC-4C93-BB1B-F33A67EE0144}" type="presParOf" srcId="{662FEF92-00A9-41E4-8CF4-443A9A4B1FE2}" destId="{A85905BB-CC0D-4BC8-987D-AC363E863246}" srcOrd="6" destOrd="0" presId="urn:microsoft.com/office/officeart/2008/layout/HorizontalMultiLevelHierarchy"/>
    <dgm:cxn modelId="{920E3614-D0AA-410F-AF76-AB9183F9D57A}" type="presParOf" srcId="{A85905BB-CC0D-4BC8-987D-AC363E863246}" destId="{CA364067-9CF3-45A7-AB83-D22E875F000F}" srcOrd="0" destOrd="0" presId="urn:microsoft.com/office/officeart/2008/layout/HorizontalMultiLevelHierarchy"/>
    <dgm:cxn modelId="{B8948C8B-44D0-4D05-A5BD-0C5D2035EA3B}" type="presParOf" srcId="{662FEF92-00A9-41E4-8CF4-443A9A4B1FE2}" destId="{DAD5F121-A17C-4767-884C-34DCB8FF01FF}" srcOrd="7" destOrd="0" presId="urn:microsoft.com/office/officeart/2008/layout/HorizontalMultiLevelHierarchy"/>
    <dgm:cxn modelId="{F1D809B0-CCE7-486C-91E6-5343BC526EC1}" type="presParOf" srcId="{DAD5F121-A17C-4767-884C-34DCB8FF01FF}" destId="{C7FD4A6B-4BFA-4BC3-9126-2CAEFCA49B73}" srcOrd="0" destOrd="0" presId="urn:microsoft.com/office/officeart/2008/layout/HorizontalMultiLevelHierarchy"/>
    <dgm:cxn modelId="{AFF427B5-88EC-41D2-9CFD-11F3BDED1994}" type="presParOf" srcId="{DAD5F121-A17C-4767-884C-34DCB8FF01FF}" destId="{2A9ABD7C-CBFE-4B9B-9DE9-55DA77C53F5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6EBA07-6DF7-46CB-ABC2-3FD8D6DC6C4F}"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ltLang="zh-CN"/>
        </a:p>
      </dgm:t>
    </dgm:pt>
    <dgm:pt modelId="{1E64A8A7-DEAE-4067-8C95-110CCF8807D8}">
      <dgm:prSet phldrT="[Text]"/>
      <dgm:spPr/>
      <dgm:t>
        <a:bodyPr/>
        <a:lstStyle/>
        <a:p>
          <a:r>
            <a:rPr lang="en-US" altLang="zh-CN" dirty="0" smtClean="0"/>
            <a:t>Knowledge</a:t>
          </a:r>
          <a:endParaRPr lang="en-US" altLang="zh-CN" dirty="0"/>
        </a:p>
      </dgm:t>
    </dgm:pt>
    <dgm:pt modelId="{D3E4EDFC-EEDA-4408-B420-9619F4A012B1}" type="parTrans" cxnId="{64DBD1F0-F3B0-4A3B-BDF2-14A72C349BBC}">
      <dgm:prSet/>
      <dgm:spPr/>
      <dgm:t>
        <a:bodyPr/>
        <a:lstStyle/>
        <a:p>
          <a:endParaRPr lang="en-US" altLang="zh-CN"/>
        </a:p>
      </dgm:t>
    </dgm:pt>
    <dgm:pt modelId="{0120154A-789E-4C7D-BBEF-213E456BC9DD}" type="sibTrans" cxnId="{64DBD1F0-F3B0-4A3B-BDF2-14A72C349BBC}">
      <dgm:prSet/>
      <dgm:spPr/>
      <dgm:t>
        <a:bodyPr/>
        <a:lstStyle/>
        <a:p>
          <a:endParaRPr lang="en-US" altLang="zh-CN"/>
        </a:p>
      </dgm:t>
    </dgm:pt>
    <dgm:pt modelId="{FBD6681F-0FB6-4A93-B3D3-139235C6BD5F}" type="asst">
      <dgm:prSet phldrT="[Text]"/>
      <dgm:spPr/>
      <dgm:t>
        <a:bodyPr/>
        <a:lstStyle/>
        <a:p>
          <a:r>
            <a:rPr lang="en-US" altLang="zh-CN" dirty="0" smtClean="0"/>
            <a:t>Knowledge of Things</a:t>
          </a:r>
          <a:endParaRPr lang="en-US" altLang="zh-CN" dirty="0"/>
        </a:p>
      </dgm:t>
    </dgm:pt>
    <dgm:pt modelId="{8F09942A-A523-4DD8-8F7D-E68437B417C2}" type="parTrans" cxnId="{ED77C780-8144-42FC-A879-1198C1241B19}">
      <dgm:prSet/>
      <dgm:spPr/>
      <dgm:t>
        <a:bodyPr/>
        <a:lstStyle/>
        <a:p>
          <a:endParaRPr lang="en-US" altLang="zh-CN"/>
        </a:p>
      </dgm:t>
    </dgm:pt>
    <dgm:pt modelId="{4E15605C-DB66-4767-875A-D9BABCC25292}" type="sibTrans" cxnId="{ED77C780-8144-42FC-A879-1198C1241B19}">
      <dgm:prSet/>
      <dgm:spPr/>
      <dgm:t>
        <a:bodyPr/>
        <a:lstStyle/>
        <a:p>
          <a:endParaRPr lang="en-US" altLang="zh-CN"/>
        </a:p>
      </dgm:t>
    </dgm:pt>
    <dgm:pt modelId="{A8C78C60-1C99-495A-88BD-7721D0BCEC00}" type="asst">
      <dgm:prSet/>
      <dgm:spPr/>
      <dgm:t>
        <a:bodyPr/>
        <a:lstStyle/>
        <a:p>
          <a:r>
            <a:rPr lang="en-US" altLang="zh-CN" dirty="0" smtClean="0"/>
            <a:t>Knowledge of Truths</a:t>
          </a:r>
          <a:endParaRPr lang="en-US" altLang="zh-CN" dirty="0"/>
        </a:p>
      </dgm:t>
    </dgm:pt>
    <dgm:pt modelId="{2D3C90E6-7ED5-40F9-BBED-D1439F67050F}" type="parTrans" cxnId="{588F038F-DBFF-4B80-9206-AB5303ED96BD}">
      <dgm:prSet/>
      <dgm:spPr/>
      <dgm:t>
        <a:bodyPr/>
        <a:lstStyle/>
        <a:p>
          <a:endParaRPr lang="en-US" altLang="zh-CN"/>
        </a:p>
      </dgm:t>
    </dgm:pt>
    <dgm:pt modelId="{36AED804-BC3D-4FB9-89AE-C17917476D50}" type="sibTrans" cxnId="{588F038F-DBFF-4B80-9206-AB5303ED96BD}">
      <dgm:prSet/>
      <dgm:spPr/>
      <dgm:t>
        <a:bodyPr/>
        <a:lstStyle/>
        <a:p>
          <a:endParaRPr lang="en-US" altLang="zh-CN"/>
        </a:p>
      </dgm:t>
    </dgm:pt>
    <dgm:pt modelId="{86FA5EB1-E960-4F09-AB8A-20A909B773FE}" type="asst">
      <dgm:prSet/>
      <dgm:spPr/>
      <dgm:t>
        <a:bodyPr/>
        <a:lstStyle/>
        <a:p>
          <a:r>
            <a:rPr lang="en-US" altLang="zh-CN" dirty="0" smtClean="0"/>
            <a:t>Immediate (Acquaintance)</a:t>
          </a:r>
          <a:endParaRPr lang="en-US" altLang="zh-CN" dirty="0"/>
        </a:p>
      </dgm:t>
    </dgm:pt>
    <dgm:pt modelId="{DB6339B7-7814-4EB4-A444-5F8D80A0A004}" type="parTrans" cxnId="{AB5F3291-CD25-48C2-B1D0-C9E438C0129C}">
      <dgm:prSet/>
      <dgm:spPr/>
      <dgm:t>
        <a:bodyPr/>
        <a:lstStyle/>
        <a:p>
          <a:endParaRPr lang="en-US" altLang="zh-CN"/>
        </a:p>
      </dgm:t>
    </dgm:pt>
    <dgm:pt modelId="{711A2B71-F114-4013-B3A7-D5D0386EAE6C}" type="sibTrans" cxnId="{AB5F3291-CD25-48C2-B1D0-C9E438C0129C}">
      <dgm:prSet/>
      <dgm:spPr/>
      <dgm:t>
        <a:bodyPr/>
        <a:lstStyle/>
        <a:p>
          <a:endParaRPr lang="en-US" altLang="zh-CN"/>
        </a:p>
      </dgm:t>
    </dgm:pt>
    <dgm:pt modelId="{46B2EECC-9171-481E-B35A-1292BBB58BAC}" type="asst">
      <dgm:prSet/>
      <dgm:spPr/>
      <dgm:t>
        <a:bodyPr/>
        <a:lstStyle/>
        <a:p>
          <a:r>
            <a:rPr lang="en-US" altLang="zh-CN" dirty="0" smtClean="0"/>
            <a:t>Derivative</a:t>
          </a:r>
          <a:endParaRPr lang="en-US" altLang="zh-CN" dirty="0"/>
        </a:p>
      </dgm:t>
    </dgm:pt>
    <dgm:pt modelId="{FDEF6036-235B-4BC3-B29C-A02C8752B418}" type="parTrans" cxnId="{88F355D8-1593-4ECD-830B-EDC533120437}">
      <dgm:prSet/>
      <dgm:spPr/>
      <dgm:t>
        <a:bodyPr/>
        <a:lstStyle/>
        <a:p>
          <a:endParaRPr lang="en-US" altLang="zh-CN"/>
        </a:p>
      </dgm:t>
    </dgm:pt>
    <dgm:pt modelId="{554F710D-B791-4233-A828-0586BE9A619B}" type="sibTrans" cxnId="{88F355D8-1593-4ECD-830B-EDC533120437}">
      <dgm:prSet/>
      <dgm:spPr/>
      <dgm:t>
        <a:bodyPr/>
        <a:lstStyle/>
        <a:p>
          <a:endParaRPr lang="en-US" altLang="zh-CN"/>
        </a:p>
      </dgm:t>
    </dgm:pt>
    <dgm:pt modelId="{EE86C66B-D283-4112-99FF-AC1F66CADF32}" type="asst">
      <dgm:prSet/>
      <dgm:spPr/>
      <dgm:t>
        <a:bodyPr/>
        <a:lstStyle/>
        <a:p>
          <a:r>
            <a:rPr lang="en-US" altLang="zh-CN" dirty="0" smtClean="0"/>
            <a:t>Immediate (Intuitive)</a:t>
          </a:r>
          <a:endParaRPr lang="en-US" altLang="zh-CN" dirty="0"/>
        </a:p>
      </dgm:t>
    </dgm:pt>
    <dgm:pt modelId="{269776E2-A202-410E-A97B-69DF8DAB7E59}" type="parTrans" cxnId="{B5BBD755-866D-422F-BBB9-D9DE375DCE2A}">
      <dgm:prSet/>
      <dgm:spPr/>
      <dgm:t>
        <a:bodyPr/>
        <a:lstStyle/>
        <a:p>
          <a:endParaRPr lang="en-US" altLang="zh-CN"/>
        </a:p>
      </dgm:t>
    </dgm:pt>
    <dgm:pt modelId="{84977341-9659-4BAE-A860-C4BEB0306F7E}" type="sibTrans" cxnId="{B5BBD755-866D-422F-BBB9-D9DE375DCE2A}">
      <dgm:prSet/>
      <dgm:spPr/>
      <dgm:t>
        <a:bodyPr/>
        <a:lstStyle/>
        <a:p>
          <a:endParaRPr lang="en-US" altLang="zh-CN"/>
        </a:p>
      </dgm:t>
    </dgm:pt>
    <dgm:pt modelId="{8B33FD44-BCCF-421E-8C48-E95C9C16BA91}" type="asst">
      <dgm:prSet/>
      <dgm:spPr/>
      <dgm:t>
        <a:bodyPr/>
        <a:lstStyle/>
        <a:p>
          <a:r>
            <a:rPr lang="en-US" altLang="zh-CN" dirty="0" smtClean="0"/>
            <a:t>Derivative</a:t>
          </a:r>
          <a:endParaRPr lang="en-US" altLang="zh-CN" dirty="0"/>
        </a:p>
      </dgm:t>
    </dgm:pt>
    <dgm:pt modelId="{AFA50E86-17B5-4969-95F1-0854EFA62CAD}" type="parTrans" cxnId="{741BFDFF-4418-42BB-AC43-DAE7E2197ABA}">
      <dgm:prSet/>
      <dgm:spPr/>
      <dgm:t>
        <a:bodyPr/>
        <a:lstStyle/>
        <a:p>
          <a:endParaRPr lang="en-US" altLang="zh-CN"/>
        </a:p>
      </dgm:t>
    </dgm:pt>
    <dgm:pt modelId="{82BB5D0B-F0BA-4547-9A2D-239CF5CD8674}" type="sibTrans" cxnId="{741BFDFF-4418-42BB-AC43-DAE7E2197ABA}">
      <dgm:prSet/>
      <dgm:spPr/>
      <dgm:t>
        <a:bodyPr/>
        <a:lstStyle/>
        <a:p>
          <a:endParaRPr lang="en-US" altLang="zh-CN"/>
        </a:p>
      </dgm:t>
    </dgm:pt>
    <dgm:pt modelId="{812E2653-55E3-40AA-A359-60B7BEEF4298}" type="asst">
      <dgm:prSet/>
      <dgm:spPr/>
      <dgm:t>
        <a:bodyPr/>
        <a:lstStyle/>
        <a:p>
          <a:r>
            <a:rPr lang="en-US" altLang="zh-CN" dirty="0" smtClean="0"/>
            <a:t>Particulars</a:t>
          </a:r>
          <a:endParaRPr lang="en-US" altLang="zh-CN" dirty="0"/>
        </a:p>
      </dgm:t>
    </dgm:pt>
    <dgm:pt modelId="{718DE48F-10AA-469A-8030-68C9FD48852F}" type="parTrans" cxnId="{E923091E-0611-4E78-A8F1-32FA1F23672E}">
      <dgm:prSet/>
      <dgm:spPr/>
      <dgm:t>
        <a:bodyPr/>
        <a:lstStyle/>
        <a:p>
          <a:endParaRPr lang="en-US" altLang="zh-CN"/>
        </a:p>
      </dgm:t>
    </dgm:pt>
    <dgm:pt modelId="{405FDAD9-2B8C-4795-B086-A47950341021}" type="sibTrans" cxnId="{E923091E-0611-4E78-A8F1-32FA1F23672E}">
      <dgm:prSet/>
      <dgm:spPr/>
      <dgm:t>
        <a:bodyPr/>
        <a:lstStyle/>
        <a:p>
          <a:endParaRPr lang="en-US" altLang="zh-CN"/>
        </a:p>
      </dgm:t>
    </dgm:pt>
    <dgm:pt modelId="{407BF0B4-CD2A-4AFB-B332-D3AE94536775}" type="asst">
      <dgm:prSet/>
      <dgm:spPr/>
      <dgm:t>
        <a:bodyPr/>
        <a:lstStyle/>
        <a:p>
          <a:r>
            <a:rPr lang="en-US" altLang="zh-CN" dirty="0" smtClean="0"/>
            <a:t>Universals</a:t>
          </a:r>
          <a:endParaRPr lang="en-US" altLang="zh-CN" dirty="0"/>
        </a:p>
      </dgm:t>
    </dgm:pt>
    <dgm:pt modelId="{43E0C511-E3A0-4D2B-B835-EAE37400C29D}" type="parTrans" cxnId="{D165ECA4-5B1C-470D-87C1-B2EB8EE96764}">
      <dgm:prSet/>
      <dgm:spPr/>
      <dgm:t>
        <a:bodyPr/>
        <a:lstStyle/>
        <a:p>
          <a:endParaRPr lang="en-US" altLang="zh-CN"/>
        </a:p>
      </dgm:t>
    </dgm:pt>
    <dgm:pt modelId="{36E4F3CC-DABE-47CE-9D05-C5D13598B39D}" type="sibTrans" cxnId="{D165ECA4-5B1C-470D-87C1-B2EB8EE96764}">
      <dgm:prSet/>
      <dgm:spPr/>
      <dgm:t>
        <a:bodyPr/>
        <a:lstStyle/>
        <a:p>
          <a:endParaRPr lang="en-US" altLang="zh-CN"/>
        </a:p>
      </dgm:t>
    </dgm:pt>
    <dgm:pt modelId="{1ED9AE6A-BB8B-4BB4-938A-453EBBC1EA40}" type="asst">
      <dgm:prSet/>
      <dgm:spPr/>
      <dgm:t>
        <a:bodyPr/>
        <a:lstStyle/>
        <a:p>
          <a:r>
            <a:rPr lang="en-US" altLang="zh-CN" dirty="0" smtClean="0"/>
            <a:t>Sense-Data</a:t>
          </a:r>
          <a:endParaRPr lang="en-US" altLang="zh-CN" dirty="0"/>
        </a:p>
      </dgm:t>
    </dgm:pt>
    <dgm:pt modelId="{12E7E771-DE00-4F93-9F59-183940CB2170}" type="parTrans" cxnId="{82DFFAB0-5187-4FBA-BA34-03EB948C0A33}">
      <dgm:prSet/>
      <dgm:spPr/>
      <dgm:t>
        <a:bodyPr/>
        <a:lstStyle/>
        <a:p>
          <a:endParaRPr lang="en-US" altLang="zh-CN"/>
        </a:p>
      </dgm:t>
    </dgm:pt>
    <dgm:pt modelId="{4D21953D-B480-4987-ADDA-6FA0AA79E67B}" type="sibTrans" cxnId="{82DFFAB0-5187-4FBA-BA34-03EB948C0A33}">
      <dgm:prSet/>
      <dgm:spPr/>
      <dgm:t>
        <a:bodyPr/>
        <a:lstStyle/>
        <a:p>
          <a:endParaRPr lang="en-US" altLang="zh-CN"/>
        </a:p>
      </dgm:t>
    </dgm:pt>
    <dgm:pt modelId="{A1D1E1FF-4F8B-4799-B344-C0A192ADA674}" type="asst">
      <dgm:prSet/>
      <dgm:spPr/>
      <dgm:t>
        <a:bodyPr/>
        <a:lstStyle/>
        <a:p>
          <a:r>
            <a:rPr lang="en-US" altLang="zh-CN" dirty="0" smtClean="0"/>
            <a:t>Ourselves</a:t>
          </a:r>
          <a:endParaRPr lang="en-US" altLang="zh-CN" dirty="0"/>
        </a:p>
      </dgm:t>
    </dgm:pt>
    <dgm:pt modelId="{727A9A29-623E-4F34-BA0E-ACD15849F5E4}" type="parTrans" cxnId="{62DEB751-80C0-4FA8-9A09-F04968C65C45}">
      <dgm:prSet/>
      <dgm:spPr/>
      <dgm:t>
        <a:bodyPr/>
        <a:lstStyle/>
        <a:p>
          <a:endParaRPr lang="en-US" altLang="zh-CN"/>
        </a:p>
      </dgm:t>
    </dgm:pt>
    <dgm:pt modelId="{112F47F8-CEA3-4136-827F-F87EFF678C3B}" type="sibTrans" cxnId="{62DEB751-80C0-4FA8-9A09-F04968C65C45}">
      <dgm:prSet/>
      <dgm:spPr/>
      <dgm:t>
        <a:bodyPr/>
        <a:lstStyle/>
        <a:p>
          <a:endParaRPr lang="en-US" altLang="zh-CN"/>
        </a:p>
      </dgm:t>
    </dgm:pt>
    <dgm:pt modelId="{022D3D51-EA6A-40F6-BA06-287D23395A5D}" type="asst">
      <dgm:prSet/>
      <dgm:spPr/>
      <dgm:t>
        <a:bodyPr/>
        <a:lstStyle/>
        <a:p>
          <a:r>
            <a:rPr lang="en-US" altLang="zh-CN" dirty="0" smtClean="0"/>
            <a:t>Qualities</a:t>
          </a:r>
          <a:endParaRPr lang="en-US" altLang="zh-CN" dirty="0"/>
        </a:p>
      </dgm:t>
    </dgm:pt>
    <dgm:pt modelId="{C13C8AD2-9B43-49F8-A46A-1240DA40AEED}" type="parTrans" cxnId="{ADBCC626-ED88-4763-B428-857892CEAA44}">
      <dgm:prSet/>
      <dgm:spPr/>
      <dgm:t>
        <a:bodyPr/>
        <a:lstStyle/>
        <a:p>
          <a:endParaRPr lang="en-US" altLang="zh-CN"/>
        </a:p>
      </dgm:t>
    </dgm:pt>
    <dgm:pt modelId="{C0B74EEC-58C9-470A-BA05-AEDD783F7281}" type="sibTrans" cxnId="{ADBCC626-ED88-4763-B428-857892CEAA44}">
      <dgm:prSet/>
      <dgm:spPr/>
      <dgm:t>
        <a:bodyPr/>
        <a:lstStyle/>
        <a:p>
          <a:endParaRPr lang="en-US" altLang="zh-CN"/>
        </a:p>
      </dgm:t>
    </dgm:pt>
    <dgm:pt modelId="{1AF2DDA9-84F0-4357-9F26-116769959813}" type="asst">
      <dgm:prSet/>
      <dgm:spPr/>
      <dgm:t>
        <a:bodyPr/>
        <a:lstStyle/>
        <a:p>
          <a:r>
            <a:rPr lang="en-US" altLang="zh-CN" dirty="0" smtClean="0"/>
            <a:t>Relations</a:t>
          </a:r>
          <a:endParaRPr lang="en-US" altLang="zh-CN" dirty="0"/>
        </a:p>
      </dgm:t>
    </dgm:pt>
    <dgm:pt modelId="{43CD2535-4458-4561-8D4D-85AC57CD2201}" type="parTrans" cxnId="{AFE3B3BB-22C7-419A-A015-94FF33520D8C}">
      <dgm:prSet/>
      <dgm:spPr/>
      <dgm:t>
        <a:bodyPr/>
        <a:lstStyle/>
        <a:p>
          <a:endParaRPr lang="en-US" altLang="zh-CN"/>
        </a:p>
      </dgm:t>
    </dgm:pt>
    <dgm:pt modelId="{3BCCBED2-07E4-4B41-89AB-8040BE74F32A}" type="sibTrans" cxnId="{AFE3B3BB-22C7-419A-A015-94FF33520D8C}">
      <dgm:prSet/>
      <dgm:spPr/>
      <dgm:t>
        <a:bodyPr/>
        <a:lstStyle/>
        <a:p>
          <a:endParaRPr lang="en-US" altLang="zh-CN"/>
        </a:p>
      </dgm:t>
    </dgm:pt>
    <dgm:pt modelId="{13C66803-C411-4B7D-8015-55A29E2FA9D5}" type="asst">
      <dgm:prSet/>
      <dgm:spPr/>
      <dgm:t>
        <a:bodyPr/>
        <a:lstStyle/>
        <a:p>
          <a:r>
            <a:rPr lang="en-US" altLang="zh-CN" dirty="0" smtClean="0"/>
            <a:t>Similarity</a:t>
          </a:r>
          <a:endParaRPr lang="en-US" altLang="zh-CN" dirty="0"/>
        </a:p>
      </dgm:t>
    </dgm:pt>
    <dgm:pt modelId="{1B67D1CC-2F43-4F12-8313-8C4EAE0927DF}" type="parTrans" cxnId="{0AB53869-7F2B-4F20-86DD-B45F1FDC12E2}">
      <dgm:prSet/>
      <dgm:spPr/>
      <dgm:t>
        <a:bodyPr/>
        <a:lstStyle/>
        <a:p>
          <a:endParaRPr lang="en-US" altLang="zh-CN"/>
        </a:p>
      </dgm:t>
    </dgm:pt>
    <dgm:pt modelId="{EDEAF0B0-B78A-495B-B270-51FB40ECB1A3}" type="sibTrans" cxnId="{0AB53869-7F2B-4F20-86DD-B45F1FDC12E2}">
      <dgm:prSet/>
      <dgm:spPr/>
      <dgm:t>
        <a:bodyPr/>
        <a:lstStyle/>
        <a:p>
          <a:endParaRPr lang="en-US" altLang="zh-CN"/>
        </a:p>
      </dgm:t>
    </dgm:pt>
    <dgm:pt modelId="{92C791F9-E474-4860-988A-1445AD91B93C}" type="asst">
      <dgm:prSet/>
      <dgm:spPr/>
      <dgm:t>
        <a:bodyPr/>
        <a:lstStyle/>
        <a:p>
          <a:r>
            <a:rPr lang="en-US" altLang="zh-CN" dirty="0" smtClean="0"/>
            <a:t>Acquaintance + Truths</a:t>
          </a:r>
          <a:endParaRPr lang="en-US" altLang="zh-CN" dirty="0"/>
        </a:p>
      </dgm:t>
    </dgm:pt>
    <dgm:pt modelId="{BA3807F8-7841-4A70-92D4-DDB3F41BDA01}" type="parTrans" cxnId="{09A4FB7D-5D70-4024-BEC9-F9CCAA70FBCB}">
      <dgm:prSet/>
      <dgm:spPr/>
      <dgm:t>
        <a:bodyPr/>
        <a:lstStyle/>
        <a:p>
          <a:endParaRPr lang="en-US" altLang="zh-CN"/>
        </a:p>
      </dgm:t>
    </dgm:pt>
    <dgm:pt modelId="{30FEF765-EF5F-4DBE-96B5-BCD76D35D5C0}" type="sibTrans" cxnId="{09A4FB7D-5D70-4024-BEC9-F9CCAA70FBCB}">
      <dgm:prSet/>
      <dgm:spPr/>
      <dgm:t>
        <a:bodyPr/>
        <a:lstStyle/>
        <a:p>
          <a:endParaRPr lang="en-US" altLang="zh-CN"/>
        </a:p>
      </dgm:t>
    </dgm:pt>
    <dgm:pt modelId="{EDE75108-48A8-4B40-8364-4C45033F1424}" type="asst">
      <dgm:prSet/>
      <dgm:spPr/>
      <dgm:t>
        <a:bodyPr/>
        <a:lstStyle/>
        <a:p>
          <a:r>
            <a:rPr lang="en-US" altLang="zh-CN" dirty="0" smtClean="0"/>
            <a:t>Self-Evident Truths</a:t>
          </a:r>
          <a:endParaRPr lang="en-US" altLang="zh-CN" dirty="0"/>
        </a:p>
      </dgm:t>
    </dgm:pt>
    <dgm:pt modelId="{134BE767-2CEE-4F40-8A15-8F1FB362016E}" type="parTrans" cxnId="{4FF80D32-4E42-4EC9-AABD-A2DF014CE7BB}">
      <dgm:prSet/>
      <dgm:spPr/>
      <dgm:t>
        <a:bodyPr/>
        <a:lstStyle/>
        <a:p>
          <a:endParaRPr lang="en-US" altLang="zh-CN"/>
        </a:p>
      </dgm:t>
    </dgm:pt>
    <dgm:pt modelId="{3E710889-12E3-45CB-859E-EAC6E40CCDE5}" type="sibTrans" cxnId="{4FF80D32-4E42-4EC9-AABD-A2DF014CE7BB}">
      <dgm:prSet/>
      <dgm:spPr/>
      <dgm:t>
        <a:bodyPr/>
        <a:lstStyle/>
        <a:p>
          <a:endParaRPr lang="en-US" altLang="zh-CN"/>
        </a:p>
      </dgm:t>
    </dgm:pt>
    <dgm:pt modelId="{1001D4F8-CEB7-4DC2-BCCF-D48AFCA684B7}" type="asst">
      <dgm:prSet/>
      <dgm:spPr/>
      <dgm:t>
        <a:bodyPr/>
        <a:lstStyle/>
        <a:p>
          <a:r>
            <a:rPr lang="en-US" altLang="zh-CN" dirty="0" smtClean="0"/>
            <a:t>Deduced Self-Evident Truths</a:t>
          </a:r>
          <a:endParaRPr lang="en-US" altLang="zh-CN" dirty="0"/>
        </a:p>
      </dgm:t>
    </dgm:pt>
    <dgm:pt modelId="{19288F86-41D9-4C1B-89F0-53D78397DA8F}" type="parTrans" cxnId="{E9DF545D-AF93-40FE-B28C-52CE93616468}">
      <dgm:prSet/>
      <dgm:spPr/>
      <dgm:t>
        <a:bodyPr/>
        <a:lstStyle/>
        <a:p>
          <a:endParaRPr lang="en-US" altLang="zh-CN"/>
        </a:p>
      </dgm:t>
    </dgm:pt>
    <dgm:pt modelId="{87EB199D-905C-4ABD-856E-D9B31F08C242}" type="sibTrans" cxnId="{E9DF545D-AF93-40FE-B28C-52CE93616468}">
      <dgm:prSet/>
      <dgm:spPr/>
      <dgm:t>
        <a:bodyPr/>
        <a:lstStyle/>
        <a:p>
          <a:endParaRPr lang="en-US" altLang="zh-CN"/>
        </a:p>
      </dgm:t>
    </dgm:pt>
    <dgm:pt modelId="{3D85C6D5-3593-46A4-A2CD-58BD430B53C3}" type="pres">
      <dgm:prSet presAssocID="{416EBA07-6DF7-46CB-ABC2-3FD8D6DC6C4F}" presName="Name0" presStyleCnt="0">
        <dgm:presLayoutVars>
          <dgm:orgChart val="1"/>
          <dgm:chPref val="1"/>
          <dgm:dir/>
          <dgm:animOne val="branch"/>
          <dgm:animLvl val="lvl"/>
          <dgm:resizeHandles/>
        </dgm:presLayoutVars>
      </dgm:prSet>
      <dgm:spPr/>
    </dgm:pt>
    <dgm:pt modelId="{68AA848D-C87B-42F2-A18B-7ED6FB45280B}" type="pres">
      <dgm:prSet presAssocID="{1E64A8A7-DEAE-4067-8C95-110CCF8807D8}" presName="hierRoot1" presStyleCnt="0">
        <dgm:presLayoutVars>
          <dgm:hierBranch val="init"/>
        </dgm:presLayoutVars>
      </dgm:prSet>
      <dgm:spPr/>
    </dgm:pt>
    <dgm:pt modelId="{1B78CB22-AA90-446D-9A5F-FDD4E7210A15}" type="pres">
      <dgm:prSet presAssocID="{1E64A8A7-DEAE-4067-8C95-110CCF8807D8}" presName="rootComposite1" presStyleCnt="0"/>
      <dgm:spPr/>
    </dgm:pt>
    <dgm:pt modelId="{19AE72BA-7BC8-440C-A1A9-2E8653E3052A}" type="pres">
      <dgm:prSet presAssocID="{1E64A8A7-DEAE-4067-8C95-110CCF8807D8}" presName="rootText1" presStyleLbl="alignAcc1" presStyleIdx="0" presStyleCnt="0">
        <dgm:presLayoutVars>
          <dgm:chPref val="3"/>
        </dgm:presLayoutVars>
      </dgm:prSet>
      <dgm:spPr/>
    </dgm:pt>
    <dgm:pt modelId="{5EA8AE30-3807-486B-9F39-F123043D604D}" type="pres">
      <dgm:prSet presAssocID="{1E64A8A7-DEAE-4067-8C95-110CCF8807D8}" presName="topArc1" presStyleLbl="parChTrans1D1" presStyleIdx="0" presStyleCnt="34"/>
      <dgm:spPr/>
    </dgm:pt>
    <dgm:pt modelId="{2AA6C1F5-F8DE-4392-9204-C3E18CC0C7C5}" type="pres">
      <dgm:prSet presAssocID="{1E64A8A7-DEAE-4067-8C95-110CCF8807D8}" presName="bottomArc1" presStyleLbl="parChTrans1D1" presStyleIdx="1" presStyleCnt="34"/>
      <dgm:spPr/>
    </dgm:pt>
    <dgm:pt modelId="{7302A253-780F-4D2D-AF47-EB8549901C0E}" type="pres">
      <dgm:prSet presAssocID="{1E64A8A7-DEAE-4067-8C95-110CCF8807D8}" presName="topConnNode1" presStyleLbl="node1" presStyleIdx="0" presStyleCnt="0"/>
      <dgm:spPr/>
    </dgm:pt>
    <dgm:pt modelId="{5001A0FB-DD21-47EE-921C-5FB842D29831}" type="pres">
      <dgm:prSet presAssocID="{1E64A8A7-DEAE-4067-8C95-110CCF8807D8}" presName="hierChild2" presStyleCnt="0"/>
      <dgm:spPr/>
    </dgm:pt>
    <dgm:pt modelId="{17E0F430-CEA1-422E-900E-F24BE4509097}" type="pres">
      <dgm:prSet presAssocID="{1E64A8A7-DEAE-4067-8C95-110CCF8807D8}" presName="hierChild3" presStyleCnt="0"/>
      <dgm:spPr/>
    </dgm:pt>
    <dgm:pt modelId="{FE758767-C18D-46BC-BC50-C30F2BA62610}" type="pres">
      <dgm:prSet presAssocID="{8F09942A-A523-4DD8-8F7D-E68437B417C2}" presName="Name101" presStyleLbl="parChTrans1D2" presStyleIdx="0" presStyleCnt="2"/>
      <dgm:spPr/>
    </dgm:pt>
    <dgm:pt modelId="{0B5C7638-92B4-4E06-A743-CF341ACE4346}" type="pres">
      <dgm:prSet presAssocID="{FBD6681F-0FB6-4A93-B3D3-139235C6BD5F}" presName="hierRoot3" presStyleCnt="0">
        <dgm:presLayoutVars>
          <dgm:hierBranch val="init"/>
        </dgm:presLayoutVars>
      </dgm:prSet>
      <dgm:spPr/>
    </dgm:pt>
    <dgm:pt modelId="{01215F51-D300-4ED6-90C8-604F27B9EA48}" type="pres">
      <dgm:prSet presAssocID="{FBD6681F-0FB6-4A93-B3D3-139235C6BD5F}" presName="rootComposite3" presStyleCnt="0"/>
      <dgm:spPr/>
    </dgm:pt>
    <dgm:pt modelId="{02FD3D98-54FA-4141-A76C-5981CAB2AC5A}" type="pres">
      <dgm:prSet presAssocID="{FBD6681F-0FB6-4A93-B3D3-139235C6BD5F}" presName="rootText3" presStyleLbl="alignAcc1" presStyleIdx="0" presStyleCnt="0">
        <dgm:presLayoutVars>
          <dgm:chPref val="3"/>
        </dgm:presLayoutVars>
      </dgm:prSet>
      <dgm:spPr/>
    </dgm:pt>
    <dgm:pt modelId="{1ECD77CF-6F38-4B4A-8467-91F3101691B2}" type="pres">
      <dgm:prSet presAssocID="{FBD6681F-0FB6-4A93-B3D3-139235C6BD5F}" presName="topArc3" presStyleLbl="parChTrans1D1" presStyleIdx="2" presStyleCnt="34"/>
      <dgm:spPr/>
    </dgm:pt>
    <dgm:pt modelId="{BCC2FC45-ADD5-4884-9744-245EB78F9061}" type="pres">
      <dgm:prSet presAssocID="{FBD6681F-0FB6-4A93-B3D3-139235C6BD5F}" presName="bottomArc3" presStyleLbl="parChTrans1D1" presStyleIdx="3" presStyleCnt="34"/>
      <dgm:spPr/>
    </dgm:pt>
    <dgm:pt modelId="{D7B0DAD5-D630-4D89-A650-71C12B4F73A9}" type="pres">
      <dgm:prSet presAssocID="{FBD6681F-0FB6-4A93-B3D3-139235C6BD5F}" presName="topConnNode3" presStyleLbl="asst1" presStyleIdx="0" presStyleCnt="0"/>
      <dgm:spPr/>
    </dgm:pt>
    <dgm:pt modelId="{9290DE94-4A49-4199-ACC2-CC8DD20285F0}" type="pres">
      <dgm:prSet presAssocID="{FBD6681F-0FB6-4A93-B3D3-139235C6BD5F}" presName="hierChild6" presStyleCnt="0"/>
      <dgm:spPr/>
    </dgm:pt>
    <dgm:pt modelId="{988D204F-1EA2-4E9F-AE09-68FD3B03F831}" type="pres">
      <dgm:prSet presAssocID="{FBD6681F-0FB6-4A93-B3D3-139235C6BD5F}" presName="hierChild7" presStyleCnt="0"/>
      <dgm:spPr/>
    </dgm:pt>
    <dgm:pt modelId="{4D59947F-2DED-4C95-A3AF-ECF34E5D78AE}" type="pres">
      <dgm:prSet presAssocID="{DB6339B7-7814-4EB4-A444-5F8D80A0A004}" presName="Name101" presStyleLbl="parChTrans1D3" presStyleIdx="0" presStyleCnt="4"/>
      <dgm:spPr/>
    </dgm:pt>
    <dgm:pt modelId="{47B11491-5925-4B04-A8A8-09FE4D1E64AD}" type="pres">
      <dgm:prSet presAssocID="{86FA5EB1-E960-4F09-AB8A-20A909B773FE}" presName="hierRoot3" presStyleCnt="0">
        <dgm:presLayoutVars>
          <dgm:hierBranch val="init"/>
        </dgm:presLayoutVars>
      </dgm:prSet>
      <dgm:spPr/>
    </dgm:pt>
    <dgm:pt modelId="{D4B088EB-72DE-4BAA-803C-701E55DA30C0}" type="pres">
      <dgm:prSet presAssocID="{86FA5EB1-E960-4F09-AB8A-20A909B773FE}" presName="rootComposite3" presStyleCnt="0"/>
      <dgm:spPr/>
    </dgm:pt>
    <dgm:pt modelId="{773761AC-2523-45A5-931E-6038BBC41FBD}" type="pres">
      <dgm:prSet presAssocID="{86FA5EB1-E960-4F09-AB8A-20A909B773FE}" presName="rootText3" presStyleLbl="alignAcc1" presStyleIdx="0" presStyleCnt="0">
        <dgm:presLayoutVars>
          <dgm:chPref val="3"/>
        </dgm:presLayoutVars>
      </dgm:prSet>
      <dgm:spPr/>
      <dgm:t>
        <a:bodyPr/>
        <a:lstStyle/>
        <a:p>
          <a:endParaRPr lang="en-US" altLang="zh-CN"/>
        </a:p>
      </dgm:t>
    </dgm:pt>
    <dgm:pt modelId="{D00F2C3C-8C5B-42A2-A77E-26B4AE6F7E04}" type="pres">
      <dgm:prSet presAssocID="{86FA5EB1-E960-4F09-AB8A-20A909B773FE}" presName="topArc3" presStyleLbl="parChTrans1D1" presStyleIdx="4" presStyleCnt="34"/>
      <dgm:spPr/>
    </dgm:pt>
    <dgm:pt modelId="{503F37DD-5651-4968-A741-0E8CA084BABB}" type="pres">
      <dgm:prSet presAssocID="{86FA5EB1-E960-4F09-AB8A-20A909B773FE}" presName="bottomArc3" presStyleLbl="parChTrans1D1" presStyleIdx="5" presStyleCnt="34"/>
      <dgm:spPr/>
    </dgm:pt>
    <dgm:pt modelId="{829F3D53-5C73-4901-B86E-8FCE3D3F4FB7}" type="pres">
      <dgm:prSet presAssocID="{86FA5EB1-E960-4F09-AB8A-20A909B773FE}" presName="topConnNode3" presStyleLbl="asst1" presStyleIdx="0" presStyleCnt="0"/>
      <dgm:spPr/>
    </dgm:pt>
    <dgm:pt modelId="{D2AB9E14-2255-4D8D-9E76-1A1C6C69C23D}" type="pres">
      <dgm:prSet presAssocID="{86FA5EB1-E960-4F09-AB8A-20A909B773FE}" presName="hierChild6" presStyleCnt="0"/>
      <dgm:spPr/>
    </dgm:pt>
    <dgm:pt modelId="{D4C667F5-896F-4AD9-AF81-72534215ED90}" type="pres">
      <dgm:prSet presAssocID="{86FA5EB1-E960-4F09-AB8A-20A909B773FE}" presName="hierChild7" presStyleCnt="0"/>
      <dgm:spPr/>
    </dgm:pt>
    <dgm:pt modelId="{68BC40DB-3626-4A34-90AF-84C53EF27E56}" type="pres">
      <dgm:prSet presAssocID="{718DE48F-10AA-469A-8030-68C9FD48852F}" presName="Name101" presStyleLbl="parChTrans1D4" presStyleIdx="0" presStyleCnt="10"/>
      <dgm:spPr/>
    </dgm:pt>
    <dgm:pt modelId="{DE2F7960-E04E-49D7-9600-D1738400F570}" type="pres">
      <dgm:prSet presAssocID="{812E2653-55E3-40AA-A359-60B7BEEF4298}" presName="hierRoot3" presStyleCnt="0">
        <dgm:presLayoutVars>
          <dgm:hierBranch val="init"/>
        </dgm:presLayoutVars>
      </dgm:prSet>
      <dgm:spPr/>
    </dgm:pt>
    <dgm:pt modelId="{06DDA91A-AA52-4B28-9366-76BF65BEE768}" type="pres">
      <dgm:prSet presAssocID="{812E2653-55E3-40AA-A359-60B7BEEF4298}" presName="rootComposite3" presStyleCnt="0"/>
      <dgm:spPr/>
    </dgm:pt>
    <dgm:pt modelId="{78FE49E6-4D6B-4E81-9C92-B4D39F126E87}" type="pres">
      <dgm:prSet presAssocID="{812E2653-55E3-40AA-A359-60B7BEEF4298}" presName="rootText3" presStyleLbl="alignAcc1" presStyleIdx="0" presStyleCnt="0">
        <dgm:presLayoutVars>
          <dgm:chPref val="3"/>
        </dgm:presLayoutVars>
      </dgm:prSet>
      <dgm:spPr/>
      <dgm:t>
        <a:bodyPr/>
        <a:lstStyle/>
        <a:p>
          <a:endParaRPr lang="en-US" altLang="zh-CN"/>
        </a:p>
      </dgm:t>
    </dgm:pt>
    <dgm:pt modelId="{72526349-A233-4DD2-B1F2-9A449D8ADA09}" type="pres">
      <dgm:prSet presAssocID="{812E2653-55E3-40AA-A359-60B7BEEF4298}" presName="topArc3" presStyleLbl="parChTrans1D1" presStyleIdx="6" presStyleCnt="34"/>
      <dgm:spPr/>
    </dgm:pt>
    <dgm:pt modelId="{663EC809-8021-46E5-BA46-51913B3A1844}" type="pres">
      <dgm:prSet presAssocID="{812E2653-55E3-40AA-A359-60B7BEEF4298}" presName="bottomArc3" presStyleLbl="parChTrans1D1" presStyleIdx="7" presStyleCnt="34"/>
      <dgm:spPr/>
    </dgm:pt>
    <dgm:pt modelId="{FCED0EA2-9952-49D6-BBE6-ED31791D5C6F}" type="pres">
      <dgm:prSet presAssocID="{812E2653-55E3-40AA-A359-60B7BEEF4298}" presName="topConnNode3" presStyleLbl="asst1" presStyleIdx="0" presStyleCnt="0"/>
      <dgm:spPr/>
    </dgm:pt>
    <dgm:pt modelId="{C5D714DB-82D7-445F-A544-B6647959471F}" type="pres">
      <dgm:prSet presAssocID="{812E2653-55E3-40AA-A359-60B7BEEF4298}" presName="hierChild6" presStyleCnt="0"/>
      <dgm:spPr/>
    </dgm:pt>
    <dgm:pt modelId="{F9B74732-421E-4542-A506-3508E8EDA7FE}" type="pres">
      <dgm:prSet presAssocID="{812E2653-55E3-40AA-A359-60B7BEEF4298}" presName="hierChild7" presStyleCnt="0"/>
      <dgm:spPr/>
    </dgm:pt>
    <dgm:pt modelId="{B5C7D551-2E9F-4F98-837E-A8BE9FA39A03}" type="pres">
      <dgm:prSet presAssocID="{12E7E771-DE00-4F93-9F59-183940CB2170}" presName="Name101" presStyleLbl="parChTrans1D4" presStyleIdx="1" presStyleCnt="10"/>
      <dgm:spPr/>
    </dgm:pt>
    <dgm:pt modelId="{C386E4DE-FC2A-4F4D-8B92-D4D41D8A4751}" type="pres">
      <dgm:prSet presAssocID="{1ED9AE6A-BB8B-4BB4-938A-453EBBC1EA40}" presName="hierRoot3" presStyleCnt="0">
        <dgm:presLayoutVars>
          <dgm:hierBranch val="init"/>
        </dgm:presLayoutVars>
      </dgm:prSet>
      <dgm:spPr/>
    </dgm:pt>
    <dgm:pt modelId="{314C3DA2-7949-4FEA-AC29-528CF8B076CF}" type="pres">
      <dgm:prSet presAssocID="{1ED9AE6A-BB8B-4BB4-938A-453EBBC1EA40}" presName="rootComposite3" presStyleCnt="0"/>
      <dgm:spPr/>
    </dgm:pt>
    <dgm:pt modelId="{EDB2F88F-8004-4048-8B95-295512D528C8}" type="pres">
      <dgm:prSet presAssocID="{1ED9AE6A-BB8B-4BB4-938A-453EBBC1EA40}" presName="rootText3" presStyleLbl="alignAcc1" presStyleIdx="0" presStyleCnt="0">
        <dgm:presLayoutVars>
          <dgm:chPref val="3"/>
        </dgm:presLayoutVars>
      </dgm:prSet>
      <dgm:spPr/>
      <dgm:t>
        <a:bodyPr/>
        <a:lstStyle/>
        <a:p>
          <a:endParaRPr lang="en-US" altLang="zh-CN"/>
        </a:p>
      </dgm:t>
    </dgm:pt>
    <dgm:pt modelId="{DFADD154-D6F9-4658-8316-407B7EADC6C0}" type="pres">
      <dgm:prSet presAssocID="{1ED9AE6A-BB8B-4BB4-938A-453EBBC1EA40}" presName="topArc3" presStyleLbl="parChTrans1D1" presStyleIdx="8" presStyleCnt="34"/>
      <dgm:spPr/>
    </dgm:pt>
    <dgm:pt modelId="{C1F05810-92D9-40F0-BC92-2802CD7F4445}" type="pres">
      <dgm:prSet presAssocID="{1ED9AE6A-BB8B-4BB4-938A-453EBBC1EA40}" presName="bottomArc3" presStyleLbl="parChTrans1D1" presStyleIdx="9" presStyleCnt="34"/>
      <dgm:spPr/>
    </dgm:pt>
    <dgm:pt modelId="{EBC72692-4A3B-485A-B385-09F26D84022A}" type="pres">
      <dgm:prSet presAssocID="{1ED9AE6A-BB8B-4BB4-938A-453EBBC1EA40}" presName="topConnNode3" presStyleLbl="asst1" presStyleIdx="0" presStyleCnt="0"/>
      <dgm:spPr/>
    </dgm:pt>
    <dgm:pt modelId="{13CBCA76-A2C6-4FF9-B893-0F6A2034778A}" type="pres">
      <dgm:prSet presAssocID="{1ED9AE6A-BB8B-4BB4-938A-453EBBC1EA40}" presName="hierChild6" presStyleCnt="0"/>
      <dgm:spPr/>
    </dgm:pt>
    <dgm:pt modelId="{A40F5959-0074-4D73-8092-2CC0DE7CDA27}" type="pres">
      <dgm:prSet presAssocID="{1ED9AE6A-BB8B-4BB4-938A-453EBBC1EA40}" presName="hierChild7" presStyleCnt="0"/>
      <dgm:spPr/>
    </dgm:pt>
    <dgm:pt modelId="{3D631FF7-A315-4028-8896-E90E836921A7}" type="pres">
      <dgm:prSet presAssocID="{727A9A29-623E-4F34-BA0E-ACD15849F5E4}" presName="Name101" presStyleLbl="parChTrans1D4" presStyleIdx="2" presStyleCnt="10"/>
      <dgm:spPr/>
    </dgm:pt>
    <dgm:pt modelId="{23E1F255-5F1C-4751-A545-B68BA022E3E0}" type="pres">
      <dgm:prSet presAssocID="{A1D1E1FF-4F8B-4799-B344-C0A192ADA674}" presName="hierRoot3" presStyleCnt="0">
        <dgm:presLayoutVars>
          <dgm:hierBranch val="init"/>
        </dgm:presLayoutVars>
      </dgm:prSet>
      <dgm:spPr/>
    </dgm:pt>
    <dgm:pt modelId="{136FAE1B-2580-43ED-8220-1468ECC58337}" type="pres">
      <dgm:prSet presAssocID="{A1D1E1FF-4F8B-4799-B344-C0A192ADA674}" presName="rootComposite3" presStyleCnt="0"/>
      <dgm:spPr/>
    </dgm:pt>
    <dgm:pt modelId="{293DA366-5BFA-468E-A1EC-1343871DD394}" type="pres">
      <dgm:prSet presAssocID="{A1D1E1FF-4F8B-4799-B344-C0A192ADA674}" presName="rootText3" presStyleLbl="alignAcc1" presStyleIdx="0" presStyleCnt="0">
        <dgm:presLayoutVars>
          <dgm:chPref val="3"/>
        </dgm:presLayoutVars>
      </dgm:prSet>
      <dgm:spPr/>
      <dgm:t>
        <a:bodyPr/>
        <a:lstStyle/>
        <a:p>
          <a:endParaRPr lang="en-US" altLang="zh-CN"/>
        </a:p>
      </dgm:t>
    </dgm:pt>
    <dgm:pt modelId="{D46D14DA-98A7-4CF9-B06C-6BAB4EB722D3}" type="pres">
      <dgm:prSet presAssocID="{A1D1E1FF-4F8B-4799-B344-C0A192ADA674}" presName="topArc3" presStyleLbl="parChTrans1D1" presStyleIdx="10" presStyleCnt="34"/>
      <dgm:spPr/>
    </dgm:pt>
    <dgm:pt modelId="{31DCCBB7-37D8-4E25-928B-CCB39E254A83}" type="pres">
      <dgm:prSet presAssocID="{A1D1E1FF-4F8B-4799-B344-C0A192ADA674}" presName="bottomArc3" presStyleLbl="parChTrans1D1" presStyleIdx="11" presStyleCnt="34"/>
      <dgm:spPr/>
    </dgm:pt>
    <dgm:pt modelId="{9BBB2562-9AA6-40AC-BE3F-AB6A51D99C26}" type="pres">
      <dgm:prSet presAssocID="{A1D1E1FF-4F8B-4799-B344-C0A192ADA674}" presName="topConnNode3" presStyleLbl="asst1" presStyleIdx="0" presStyleCnt="0"/>
      <dgm:spPr/>
    </dgm:pt>
    <dgm:pt modelId="{3C5EDE6F-B0FF-44E1-85BC-D0B1CD74186F}" type="pres">
      <dgm:prSet presAssocID="{A1D1E1FF-4F8B-4799-B344-C0A192ADA674}" presName="hierChild6" presStyleCnt="0"/>
      <dgm:spPr/>
    </dgm:pt>
    <dgm:pt modelId="{2D95C77D-EEB1-4903-8D48-278BEE733E2E}" type="pres">
      <dgm:prSet presAssocID="{A1D1E1FF-4F8B-4799-B344-C0A192ADA674}" presName="hierChild7" presStyleCnt="0"/>
      <dgm:spPr/>
    </dgm:pt>
    <dgm:pt modelId="{B6BB1A05-9B69-4178-85BD-254402DD733B}" type="pres">
      <dgm:prSet presAssocID="{43E0C511-E3A0-4D2B-B835-EAE37400C29D}" presName="Name101" presStyleLbl="parChTrans1D4" presStyleIdx="3" presStyleCnt="10"/>
      <dgm:spPr/>
    </dgm:pt>
    <dgm:pt modelId="{EAFBA3AA-9662-437F-AAFE-72A40F74B544}" type="pres">
      <dgm:prSet presAssocID="{407BF0B4-CD2A-4AFB-B332-D3AE94536775}" presName="hierRoot3" presStyleCnt="0">
        <dgm:presLayoutVars>
          <dgm:hierBranch val="init"/>
        </dgm:presLayoutVars>
      </dgm:prSet>
      <dgm:spPr/>
    </dgm:pt>
    <dgm:pt modelId="{FF74121B-DAC7-42BE-AE83-CA7BC6664358}" type="pres">
      <dgm:prSet presAssocID="{407BF0B4-CD2A-4AFB-B332-D3AE94536775}" presName="rootComposite3" presStyleCnt="0"/>
      <dgm:spPr/>
    </dgm:pt>
    <dgm:pt modelId="{EB274472-BFF2-4E54-9CF9-D294FE32C47C}" type="pres">
      <dgm:prSet presAssocID="{407BF0B4-CD2A-4AFB-B332-D3AE94536775}" presName="rootText3" presStyleLbl="alignAcc1" presStyleIdx="0" presStyleCnt="0">
        <dgm:presLayoutVars>
          <dgm:chPref val="3"/>
        </dgm:presLayoutVars>
      </dgm:prSet>
      <dgm:spPr/>
    </dgm:pt>
    <dgm:pt modelId="{7F763B5D-3C5E-48EA-B69E-5913D4B70A10}" type="pres">
      <dgm:prSet presAssocID="{407BF0B4-CD2A-4AFB-B332-D3AE94536775}" presName="topArc3" presStyleLbl="parChTrans1D1" presStyleIdx="12" presStyleCnt="34"/>
      <dgm:spPr/>
    </dgm:pt>
    <dgm:pt modelId="{1426010D-98AB-48B8-A529-B4FEA6658575}" type="pres">
      <dgm:prSet presAssocID="{407BF0B4-CD2A-4AFB-B332-D3AE94536775}" presName="bottomArc3" presStyleLbl="parChTrans1D1" presStyleIdx="13" presStyleCnt="34"/>
      <dgm:spPr/>
    </dgm:pt>
    <dgm:pt modelId="{E7A6B074-D833-434D-B2DA-E26D8677D24D}" type="pres">
      <dgm:prSet presAssocID="{407BF0B4-CD2A-4AFB-B332-D3AE94536775}" presName="topConnNode3" presStyleLbl="asst1" presStyleIdx="0" presStyleCnt="0"/>
      <dgm:spPr/>
    </dgm:pt>
    <dgm:pt modelId="{C0B25523-68EA-4BD5-8859-214015924E49}" type="pres">
      <dgm:prSet presAssocID="{407BF0B4-CD2A-4AFB-B332-D3AE94536775}" presName="hierChild6" presStyleCnt="0"/>
      <dgm:spPr/>
    </dgm:pt>
    <dgm:pt modelId="{7FEF8116-1117-4BE9-B3B8-6A6C29708E4A}" type="pres">
      <dgm:prSet presAssocID="{407BF0B4-CD2A-4AFB-B332-D3AE94536775}" presName="hierChild7" presStyleCnt="0"/>
      <dgm:spPr/>
    </dgm:pt>
    <dgm:pt modelId="{36EB6A15-6222-453A-9CFA-CF08536DEC03}" type="pres">
      <dgm:prSet presAssocID="{C13C8AD2-9B43-49F8-A46A-1240DA40AEED}" presName="Name101" presStyleLbl="parChTrans1D4" presStyleIdx="4" presStyleCnt="10"/>
      <dgm:spPr/>
    </dgm:pt>
    <dgm:pt modelId="{7CE868AF-5FEB-4B36-A772-951A5778C3E3}" type="pres">
      <dgm:prSet presAssocID="{022D3D51-EA6A-40F6-BA06-287D23395A5D}" presName="hierRoot3" presStyleCnt="0">
        <dgm:presLayoutVars>
          <dgm:hierBranch val="init"/>
        </dgm:presLayoutVars>
      </dgm:prSet>
      <dgm:spPr/>
    </dgm:pt>
    <dgm:pt modelId="{EC758001-5848-4ACE-8DF7-8B6D5EDAD075}" type="pres">
      <dgm:prSet presAssocID="{022D3D51-EA6A-40F6-BA06-287D23395A5D}" presName="rootComposite3" presStyleCnt="0"/>
      <dgm:spPr/>
    </dgm:pt>
    <dgm:pt modelId="{07BCD626-CAED-41A9-95A2-90B4B0F55CBF}" type="pres">
      <dgm:prSet presAssocID="{022D3D51-EA6A-40F6-BA06-287D23395A5D}" presName="rootText3" presStyleLbl="alignAcc1" presStyleIdx="0" presStyleCnt="0">
        <dgm:presLayoutVars>
          <dgm:chPref val="3"/>
        </dgm:presLayoutVars>
      </dgm:prSet>
      <dgm:spPr/>
      <dgm:t>
        <a:bodyPr/>
        <a:lstStyle/>
        <a:p>
          <a:endParaRPr lang="en-US" altLang="zh-CN"/>
        </a:p>
      </dgm:t>
    </dgm:pt>
    <dgm:pt modelId="{3E9ADF4A-DD6A-460C-A281-19DA0F571D83}" type="pres">
      <dgm:prSet presAssocID="{022D3D51-EA6A-40F6-BA06-287D23395A5D}" presName="topArc3" presStyleLbl="parChTrans1D1" presStyleIdx="14" presStyleCnt="34"/>
      <dgm:spPr/>
    </dgm:pt>
    <dgm:pt modelId="{29F34578-6BDB-46AE-877E-5C649C1F75A6}" type="pres">
      <dgm:prSet presAssocID="{022D3D51-EA6A-40F6-BA06-287D23395A5D}" presName="bottomArc3" presStyleLbl="parChTrans1D1" presStyleIdx="15" presStyleCnt="34"/>
      <dgm:spPr/>
    </dgm:pt>
    <dgm:pt modelId="{DCAEE23B-B710-455C-97BE-ECE0F7DE521A}" type="pres">
      <dgm:prSet presAssocID="{022D3D51-EA6A-40F6-BA06-287D23395A5D}" presName="topConnNode3" presStyleLbl="asst1" presStyleIdx="0" presStyleCnt="0"/>
      <dgm:spPr/>
    </dgm:pt>
    <dgm:pt modelId="{7B6DF1DB-BF97-485E-AF80-4E11BA136E03}" type="pres">
      <dgm:prSet presAssocID="{022D3D51-EA6A-40F6-BA06-287D23395A5D}" presName="hierChild6" presStyleCnt="0"/>
      <dgm:spPr/>
    </dgm:pt>
    <dgm:pt modelId="{01592D12-273F-4A8D-B27D-A2BDE29DE38B}" type="pres">
      <dgm:prSet presAssocID="{022D3D51-EA6A-40F6-BA06-287D23395A5D}" presName="hierChild7" presStyleCnt="0"/>
      <dgm:spPr/>
    </dgm:pt>
    <dgm:pt modelId="{1CF72D55-ED73-43AD-9B93-3F698C9596DB}" type="pres">
      <dgm:prSet presAssocID="{43CD2535-4458-4561-8D4D-85AC57CD2201}" presName="Name101" presStyleLbl="parChTrans1D4" presStyleIdx="5" presStyleCnt="10"/>
      <dgm:spPr/>
    </dgm:pt>
    <dgm:pt modelId="{AB76FDE5-1B45-4FCE-B178-E2BD5B3B3194}" type="pres">
      <dgm:prSet presAssocID="{1AF2DDA9-84F0-4357-9F26-116769959813}" presName="hierRoot3" presStyleCnt="0">
        <dgm:presLayoutVars>
          <dgm:hierBranch val="init"/>
        </dgm:presLayoutVars>
      </dgm:prSet>
      <dgm:spPr/>
    </dgm:pt>
    <dgm:pt modelId="{7B7FF758-30D1-469D-8767-E0846A47B433}" type="pres">
      <dgm:prSet presAssocID="{1AF2DDA9-84F0-4357-9F26-116769959813}" presName="rootComposite3" presStyleCnt="0"/>
      <dgm:spPr/>
    </dgm:pt>
    <dgm:pt modelId="{788B63CA-84B4-44DE-9AB5-C8569D38A985}" type="pres">
      <dgm:prSet presAssocID="{1AF2DDA9-84F0-4357-9F26-116769959813}" presName="rootText3" presStyleLbl="alignAcc1" presStyleIdx="0" presStyleCnt="0">
        <dgm:presLayoutVars>
          <dgm:chPref val="3"/>
        </dgm:presLayoutVars>
      </dgm:prSet>
      <dgm:spPr/>
    </dgm:pt>
    <dgm:pt modelId="{D24ADE90-F666-4817-A365-35119F8F3041}" type="pres">
      <dgm:prSet presAssocID="{1AF2DDA9-84F0-4357-9F26-116769959813}" presName="topArc3" presStyleLbl="parChTrans1D1" presStyleIdx="16" presStyleCnt="34"/>
      <dgm:spPr/>
    </dgm:pt>
    <dgm:pt modelId="{DF2CE3CA-81E3-4361-8DFF-F7C167F834AD}" type="pres">
      <dgm:prSet presAssocID="{1AF2DDA9-84F0-4357-9F26-116769959813}" presName="bottomArc3" presStyleLbl="parChTrans1D1" presStyleIdx="17" presStyleCnt="34"/>
      <dgm:spPr/>
    </dgm:pt>
    <dgm:pt modelId="{6F16937F-A31D-4B39-A467-22690446ABC9}" type="pres">
      <dgm:prSet presAssocID="{1AF2DDA9-84F0-4357-9F26-116769959813}" presName="topConnNode3" presStyleLbl="asst1" presStyleIdx="0" presStyleCnt="0"/>
      <dgm:spPr/>
    </dgm:pt>
    <dgm:pt modelId="{21D7C9BA-E5F5-4851-B878-52F34CB2F2E2}" type="pres">
      <dgm:prSet presAssocID="{1AF2DDA9-84F0-4357-9F26-116769959813}" presName="hierChild6" presStyleCnt="0"/>
      <dgm:spPr/>
    </dgm:pt>
    <dgm:pt modelId="{7C2ABF42-CF19-487B-96DB-5D6C0EEF0CF3}" type="pres">
      <dgm:prSet presAssocID="{1AF2DDA9-84F0-4357-9F26-116769959813}" presName="hierChild7" presStyleCnt="0"/>
      <dgm:spPr/>
    </dgm:pt>
    <dgm:pt modelId="{B2B35E53-0A93-466D-87B5-5B263F48508F}" type="pres">
      <dgm:prSet presAssocID="{1B67D1CC-2F43-4F12-8313-8C4EAE0927DF}" presName="Name101" presStyleLbl="parChTrans1D4" presStyleIdx="6" presStyleCnt="10"/>
      <dgm:spPr/>
    </dgm:pt>
    <dgm:pt modelId="{ADA4CB3F-6AB0-4AE0-8B3A-3D779DC948DE}" type="pres">
      <dgm:prSet presAssocID="{13C66803-C411-4B7D-8015-55A29E2FA9D5}" presName="hierRoot3" presStyleCnt="0">
        <dgm:presLayoutVars>
          <dgm:hierBranch val="init"/>
        </dgm:presLayoutVars>
      </dgm:prSet>
      <dgm:spPr/>
    </dgm:pt>
    <dgm:pt modelId="{B6D0CB9F-2DAF-4CB4-8D40-B56C4F7E3C51}" type="pres">
      <dgm:prSet presAssocID="{13C66803-C411-4B7D-8015-55A29E2FA9D5}" presName="rootComposite3" presStyleCnt="0"/>
      <dgm:spPr/>
    </dgm:pt>
    <dgm:pt modelId="{1FAD5076-2A9D-4D53-A9AC-472C32B97995}" type="pres">
      <dgm:prSet presAssocID="{13C66803-C411-4B7D-8015-55A29E2FA9D5}" presName="rootText3" presStyleLbl="alignAcc1" presStyleIdx="0" presStyleCnt="0">
        <dgm:presLayoutVars>
          <dgm:chPref val="3"/>
        </dgm:presLayoutVars>
      </dgm:prSet>
      <dgm:spPr/>
      <dgm:t>
        <a:bodyPr/>
        <a:lstStyle/>
        <a:p>
          <a:endParaRPr lang="en-US" altLang="zh-CN"/>
        </a:p>
      </dgm:t>
    </dgm:pt>
    <dgm:pt modelId="{AD79258F-B891-4E80-A2F2-46A30AD1BD52}" type="pres">
      <dgm:prSet presAssocID="{13C66803-C411-4B7D-8015-55A29E2FA9D5}" presName="topArc3" presStyleLbl="parChTrans1D1" presStyleIdx="18" presStyleCnt="34"/>
      <dgm:spPr/>
    </dgm:pt>
    <dgm:pt modelId="{FFCC870D-018B-473C-BBEF-7BF7B766B8B4}" type="pres">
      <dgm:prSet presAssocID="{13C66803-C411-4B7D-8015-55A29E2FA9D5}" presName="bottomArc3" presStyleLbl="parChTrans1D1" presStyleIdx="19" presStyleCnt="34"/>
      <dgm:spPr/>
    </dgm:pt>
    <dgm:pt modelId="{E5065784-0B1F-4FF9-ABEC-107B69BEC7FE}" type="pres">
      <dgm:prSet presAssocID="{13C66803-C411-4B7D-8015-55A29E2FA9D5}" presName="topConnNode3" presStyleLbl="asst1" presStyleIdx="0" presStyleCnt="0"/>
      <dgm:spPr/>
    </dgm:pt>
    <dgm:pt modelId="{D7EA119A-15D5-4903-8045-9E9E92B629E8}" type="pres">
      <dgm:prSet presAssocID="{13C66803-C411-4B7D-8015-55A29E2FA9D5}" presName="hierChild6" presStyleCnt="0"/>
      <dgm:spPr/>
    </dgm:pt>
    <dgm:pt modelId="{F7D0944E-3C73-4471-AF12-3B19C0EB6F8B}" type="pres">
      <dgm:prSet presAssocID="{13C66803-C411-4B7D-8015-55A29E2FA9D5}" presName="hierChild7" presStyleCnt="0"/>
      <dgm:spPr/>
    </dgm:pt>
    <dgm:pt modelId="{B4E5F03A-6335-4667-988C-8853296691FB}" type="pres">
      <dgm:prSet presAssocID="{FDEF6036-235B-4BC3-B29C-A02C8752B418}" presName="Name101" presStyleLbl="parChTrans1D3" presStyleIdx="1" presStyleCnt="4"/>
      <dgm:spPr/>
    </dgm:pt>
    <dgm:pt modelId="{75CEF598-4A13-435C-B174-A9CD4D22489A}" type="pres">
      <dgm:prSet presAssocID="{46B2EECC-9171-481E-B35A-1292BBB58BAC}" presName="hierRoot3" presStyleCnt="0">
        <dgm:presLayoutVars>
          <dgm:hierBranch val="init"/>
        </dgm:presLayoutVars>
      </dgm:prSet>
      <dgm:spPr/>
    </dgm:pt>
    <dgm:pt modelId="{48E05D63-6F63-46B6-9936-81DA33E917E9}" type="pres">
      <dgm:prSet presAssocID="{46B2EECC-9171-481E-B35A-1292BBB58BAC}" presName="rootComposite3" presStyleCnt="0"/>
      <dgm:spPr/>
    </dgm:pt>
    <dgm:pt modelId="{0A66AB4D-8DC7-4B3E-B543-4DD631355D09}" type="pres">
      <dgm:prSet presAssocID="{46B2EECC-9171-481E-B35A-1292BBB58BAC}" presName="rootText3" presStyleLbl="alignAcc1" presStyleIdx="0" presStyleCnt="0">
        <dgm:presLayoutVars>
          <dgm:chPref val="3"/>
        </dgm:presLayoutVars>
      </dgm:prSet>
      <dgm:spPr/>
      <dgm:t>
        <a:bodyPr/>
        <a:lstStyle/>
        <a:p>
          <a:endParaRPr lang="en-US" altLang="zh-CN"/>
        </a:p>
      </dgm:t>
    </dgm:pt>
    <dgm:pt modelId="{0BB5FEBA-317B-46F7-837B-7EA936026A23}" type="pres">
      <dgm:prSet presAssocID="{46B2EECC-9171-481E-B35A-1292BBB58BAC}" presName="topArc3" presStyleLbl="parChTrans1D1" presStyleIdx="20" presStyleCnt="34"/>
      <dgm:spPr/>
    </dgm:pt>
    <dgm:pt modelId="{FEF79928-AB07-4D92-8F31-F33D4739F609}" type="pres">
      <dgm:prSet presAssocID="{46B2EECC-9171-481E-B35A-1292BBB58BAC}" presName="bottomArc3" presStyleLbl="parChTrans1D1" presStyleIdx="21" presStyleCnt="34"/>
      <dgm:spPr/>
    </dgm:pt>
    <dgm:pt modelId="{2B60CC77-1E44-44A3-98A7-9BA3A2690C10}" type="pres">
      <dgm:prSet presAssocID="{46B2EECC-9171-481E-B35A-1292BBB58BAC}" presName="topConnNode3" presStyleLbl="asst1" presStyleIdx="0" presStyleCnt="0"/>
      <dgm:spPr/>
    </dgm:pt>
    <dgm:pt modelId="{BED0A5B8-9563-40CF-8A47-4045AE2988AA}" type="pres">
      <dgm:prSet presAssocID="{46B2EECC-9171-481E-B35A-1292BBB58BAC}" presName="hierChild6" presStyleCnt="0"/>
      <dgm:spPr/>
    </dgm:pt>
    <dgm:pt modelId="{0DCFC92C-B968-40A5-927D-F1E757B94A72}" type="pres">
      <dgm:prSet presAssocID="{46B2EECC-9171-481E-B35A-1292BBB58BAC}" presName="hierChild7" presStyleCnt="0"/>
      <dgm:spPr/>
    </dgm:pt>
    <dgm:pt modelId="{112D869B-8591-438C-894A-6431A13FCF67}" type="pres">
      <dgm:prSet presAssocID="{BA3807F8-7841-4A70-92D4-DDB3F41BDA01}" presName="Name101" presStyleLbl="parChTrans1D4" presStyleIdx="7" presStyleCnt="10"/>
      <dgm:spPr/>
    </dgm:pt>
    <dgm:pt modelId="{4BE49793-9FE8-44A6-BB44-4CFC05EDEF4F}" type="pres">
      <dgm:prSet presAssocID="{92C791F9-E474-4860-988A-1445AD91B93C}" presName="hierRoot3" presStyleCnt="0">
        <dgm:presLayoutVars>
          <dgm:hierBranch val="init"/>
        </dgm:presLayoutVars>
      </dgm:prSet>
      <dgm:spPr/>
    </dgm:pt>
    <dgm:pt modelId="{4173CAFD-D6D4-490F-86B6-EAE8AFFE1FCF}" type="pres">
      <dgm:prSet presAssocID="{92C791F9-E474-4860-988A-1445AD91B93C}" presName="rootComposite3" presStyleCnt="0"/>
      <dgm:spPr/>
    </dgm:pt>
    <dgm:pt modelId="{F930B264-E834-4263-8682-1F0D1772FABD}" type="pres">
      <dgm:prSet presAssocID="{92C791F9-E474-4860-988A-1445AD91B93C}" presName="rootText3" presStyleLbl="alignAcc1" presStyleIdx="0" presStyleCnt="0">
        <dgm:presLayoutVars>
          <dgm:chPref val="3"/>
        </dgm:presLayoutVars>
      </dgm:prSet>
      <dgm:spPr/>
      <dgm:t>
        <a:bodyPr/>
        <a:lstStyle/>
        <a:p>
          <a:endParaRPr lang="en-US" altLang="zh-CN"/>
        </a:p>
      </dgm:t>
    </dgm:pt>
    <dgm:pt modelId="{5297E7DB-6E83-40EE-B09B-B246B10E5EAE}" type="pres">
      <dgm:prSet presAssocID="{92C791F9-E474-4860-988A-1445AD91B93C}" presName="topArc3" presStyleLbl="parChTrans1D1" presStyleIdx="22" presStyleCnt="34"/>
      <dgm:spPr/>
    </dgm:pt>
    <dgm:pt modelId="{6C9835EF-01D6-4109-9FC3-84BE1DEB2015}" type="pres">
      <dgm:prSet presAssocID="{92C791F9-E474-4860-988A-1445AD91B93C}" presName="bottomArc3" presStyleLbl="parChTrans1D1" presStyleIdx="23" presStyleCnt="34"/>
      <dgm:spPr/>
    </dgm:pt>
    <dgm:pt modelId="{99F6BC05-5171-465F-885E-3DB0AF3920FF}" type="pres">
      <dgm:prSet presAssocID="{92C791F9-E474-4860-988A-1445AD91B93C}" presName="topConnNode3" presStyleLbl="asst1" presStyleIdx="0" presStyleCnt="0"/>
      <dgm:spPr/>
    </dgm:pt>
    <dgm:pt modelId="{9B31E41D-F35B-4EF3-872F-CFA755B4B26B}" type="pres">
      <dgm:prSet presAssocID="{92C791F9-E474-4860-988A-1445AD91B93C}" presName="hierChild6" presStyleCnt="0"/>
      <dgm:spPr/>
    </dgm:pt>
    <dgm:pt modelId="{0886017E-2D46-49DA-A3AC-261FD3379E0E}" type="pres">
      <dgm:prSet presAssocID="{92C791F9-E474-4860-988A-1445AD91B93C}" presName="hierChild7" presStyleCnt="0"/>
      <dgm:spPr/>
    </dgm:pt>
    <dgm:pt modelId="{21A4E6EE-9136-496D-B87C-1005611AABBA}" type="pres">
      <dgm:prSet presAssocID="{2D3C90E6-7ED5-40F9-BBED-D1439F67050F}" presName="Name101" presStyleLbl="parChTrans1D2" presStyleIdx="1" presStyleCnt="2"/>
      <dgm:spPr/>
    </dgm:pt>
    <dgm:pt modelId="{DCAD9E79-B997-44D2-9ACD-D71587205F22}" type="pres">
      <dgm:prSet presAssocID="{A8C78C60-1C99-495A-88BD-7721D0BCEC00}" presName="hierRoot3" presStyleCnt="0">
        <dgm:presLayoutVars>
          <dgm:hierBranch val="init"/>
        </dgm:presLayoutVars>
      </dgm:prSet>
      <dgm:spPr/>
    </dgm:pt>
    <dgm:pt modelId="{4228A9EB-BBD4-4621-AEB2-E04C33FCC83C}" type="pres">
      <dgm:prSet presAssocID="{A8C78C60-1C99-495A-88BD-7721D0BCEC00}" presName="rootComposite3" presStyleCnt="0"/>
      <dgm:spPr/>
    </dgm:pt>
    <dgm:pt modelId="{F262C172-DA67-444E-B486-5C6BC7722870}" type="pres">
      <dgm:prSet presAssocID="{A8C78C60-1C99-495A-88BD-7721D0BCEC00}" presName="rootText3" presStyleLbl="alignAcc1" presStyleIdx="0" presStyleCnt="0">
        <dgm:presLayoutVars>
          <dgm:chPref val="3"/>
        </dgm:presLayoutVars>
      </dgm:prSet>
      <dgm:spPr/>
      <dgm:t>
        <a:bodyPr/>
        <a:lstStyle/>
        <a:p>
          <a:endParaRPr lang="en-US" altLang="zh-CN"/>
        </a:p>
      </dgm:t>
    </dgm:pt>
    <dgm:pt modelId="{05B0D119-A874-466D-92D2-E12C11FC76C6}" type="pres">
      <dgm:prSet presAssocID="{A8C78C60-1C99-495A-88BD-7721D0BCEC00}" presName="topArc3" presStyleLbl="parChTrans1D1" presStyleIdx="24" presStyleCnt="34"/>
      <dgm:spPr/>
    </dgm:pt>
    <dgm:pt modelId="{64EE3FF0-34C8-4434-BEB3-37BEB8B114E1}" type="pres">
      <dgm:prSet presAssocID="{A8C78C60-1C99-495A-88BD-7721D0BCEC00}" presName="bottomArc3" presStyleLbl="parChTrans1D1" presStyleIdx="25" presStyleCnt="34"/>
      <dgm:spPr/>
    </dgm:pt>
    <dgm:pt modelId="{6623F9F3-C15D-45CF-B0B3-6E5999962A9A}" type="pres">
      <dgm:prSet presAssocID="{A8C78C60-1C99-495A-88BD-7721D0BCEC00}" presName="topConnNode3" presStyleLbl="asst1" presStyleIdx="0" presStyleCnt="0"/>
      <dgm:spPr/>
    </dgm:pt>
    <dgm:pt modelId="{DB302577-8F62-490B-A1EA-0CE36B0E49FB}" type="pres">
      <dgm:prSet presAssocID="{A8C78C60-1C99-495A-88BD-7721D0BCEC00}" presName="hierChild6" presStyleCnt="0"/>
      <dgm:spPr/>
    </dgm:pt>
    <dgm:pt modelId="{492C3F72-3A39-4564-B01B-7ED63FF95E63}" type="pres">
      <dgm:prSet presAssocID="{A8C78C60-1C99-495A-88BD-7721D0BCEC00}" presName="hierChild7" presStyleCnt="0"/>
      <dgm:spPr/>
    </dgm:pt>
    <dgm:pt modelId="{F2A2321B-FF49-4C35-A19E-4A8BFDA0FFB1}" type="pres">
      <dgm:prSet presAssocID="{269776E2-A202-410E-A97B-69DF8DAB7E59}" presName="Name101" presStyleLbl="parChTrans1D3" presStyleIdx="2" presStyleCnt="4"/>
      <dgm:spPr/>
    </dgm:pt>
    <dgm:pt modelId="{D341EA4A-F3D0-45B8-807B-28CD5C7E13A6}" type="pres">
      <dgm:prSet presAssocID="{EE86C66B-D283-4112-99FF-AC1F66CADF32}" presName="hierRoot3" presStyleCnt="0">
        <dgm:presLayoutVars>
          <dgm:hierBranch val="init"/>
        </dgm:presLayoutVars>
      </dgm:prSet>
      <dgm:spPr/>
    </dgm:pt>
    <dgm:pt modelId="{9836B865-4F26-4B5A-A51A-D9038E2D449A}" type="pres">
      <dgm:prSet presAssocID="{EE86C66B-D283-4112-99FF-AC1F66CADF32}" presName="rootComposite3" presStyleCnt="0"/>
      <dgm:spPr/>
    </dgm:pt>
    <dgm:pt modelId="{D828F48A-4400-4EFF-970F-76312EC37FB8}" type="pres">
      <dgm:prSet presAssocID="{EE86C66B-D283-4112-99FF-AC1F66CADF32}" presName="rootText3" presStyleLbl="alignAcc1" presStyleIdx="0" presStyleCnt="0">
        <dgm:presLayoutVars>
          <dgm:chPref val="3"/>
        </dgm:presLayoutVars>
      </dgm:prSet>
      <dgm:spPr/>
      <dgm:t>
        <a:bodyPr/>
        <a:lstStyle/>
        <a:p>
          <a:endParaRPr lang="en-US" altLang="zh-CN"/>
        </a:p>
      </dgm:t>
    </dgm:pt>
    <dgm:pt modelId="{55A9F569-E0F0-4CB6-BCF1-45C874D6DC72}" type="pres">
      <dgm:prSet presAssocID="{EE86C66B-D283-4112-99FF-AC1F66CADF32}" presName="topArc3" presStyleLbl="parChTrans1D1" presStyleIdx="26" presStyleCnt="34"/>
      <dgm:spPr/>
    </dgm:pt>
    <dgm:pt modelId="{3FF05C31-8371-4EDD-96CF-DEB1A464162C}" type="pres">
      <dgm:prSet presAssocID="{EE86C66B-D283-4112-99FF-AC1F66CADF32}" presName="bottomArc3" presStyleLbl="parChTrans1D1" presStyleIdx="27" presStyleCnt="34"/>
      <dgm:spPr/>
    </dgm:pt>
    <dgm:pt modelId="{8ADFF9E4-933B-435E-9EB7-43B6FB5A3A87}" type="pres">
      <dgm:prSet presAssocID="{EE86C66B-D283-4112-99FF-AC1F66CADF32}" presName="topConnNode3" presStyleLbl="asst1" presStyleIdx="0" presStyleCnt="0"/>
      <dgm:spPr/>
    </dgm:pt>
    <dgm:pt modelId="{D2E1C60B-F9FF-4CEC-9016-5435560BABD0}" type="pres">
      <dgm:prSet presAssocID="{EE86C66B-D283-4112-99FF-AC1F66CADF32}" presName="hierChild6" presStyleCnt="0"/>
      <dgm:spPr/>
    </dgm:pt>
    <dgm:pt modelId="{5221E0EA-0456-4EB5-926B-D66A5ECFEFBA}" type="pres">
      <dgm:prSet presAssocID="{EE86C66B-D283-4112-99FF-AC1F66CADF32}" presName="hierChild7" presStyleCnt="0"/>
      <dgm:spPr/>
    </dgm:pt>
    <dgm:pt modelId="{AE478FBB-3251-401F-B1F1-545BF9F9E1DE}" type="pres">
      <dgm:prSet presAssocID="{134BE767-2CEE-4F40-8A15-8F1FB362016E}" presName="Name101" presStyleLbl="parChTrans1D4" presStyleIdx="8" presStyleCnt="10"/>
      <dgm:spPr/>
    </dgm:pt>
    <dgm:pt modelId="{BF9AD01B-4318-4D69-B968-F1EAB6E9307C}" type="pres">
      <dgm:prSet presAssocID="{EDE75108-48A8-4B40-8364-4C45033F1424}" presName="hierRoot3" presStyleCnt="0">
        <dgm:presLayoutVars>
          <dgm:hierBranch val="init"/>
        </dgm:presLayoutVars>
      </dgm:prSet>
      <dgm:spPr/>
    </dgm:pt>
    <dgm:pt modelId="{273A6A8A-9B85-457D-8499-83F9BAAD3CEA}" type="pres">
      <dgm:prSet presAssocID="{EDE75108-48A8-4B40-8364-4C45033F1424}" presName="rootComposite3" presStyleCnt="0"/>
      <dgm:spPr/>
    </dgm:pt>
    <dgm:pt modelId="{17277FDB-62C4-4B4D-920A-1FCF6C9CC594}" type="pres">
      <dgm:prSet presAssocID="{EDE75108-48A8-4B40-8364-4C45033F1424}" presName="rootText3" presStyleLbl="alignAcc1" presStyleIdx="0" presStyleCnt="0">
        <dgm:presLayoutVars>
          <dgm:chPref val="3"/>
        </dgm:presLayoutVars>
      </dgm:prSet>
      <dgm:spPr/>
      <dgm:t>
        <a:bodyPr/>
        <a:lstStyle/>
        <a:p>
          <a:endParaRPr lang="en-US" altLang="zh-CN"/>
        </a:p>
      </dgm:t>
    </dgm:pt>
    <dgm:pt modelId="{CD8AE565-691C-415D-9437-9B95AD7B3DB0}" type="pres">
      <dgm:prSet presAssocID="{EDE75108-48A8-4B40-8364-4C45033F1424}" presName="topArc3" presStyleLbl="parChTrans1D1" presStyleIdx="28" presStyleCnt="34"/>
      <dgm:spPr/>
    </dgm:pt>
    <dgm:pt modelId="{CD446C71-E1E8-4971-B82F-661248FD2C0B}" type="pres">
      <dgm:prSet presAssocID="{EDE75108-48A8-4B40-8364-4C45033F1424}" presName="bottomArc3" presStyleLbl="parChTrans1D1" presStyleIdx="29" presStyleCnt="34"/>
      <dgm:spPr/>
    </dgm:pt>
    <dgm:pt modelId="{A5438BB1-DB1A-4E94-AE0C-D2591D3ACBA6}" type="pres">
      <dgm:prSet presAssocID="{EDE75108-48A8-4B40-8364-4C45033F1424}" presName="topConnNode3" presStyleLbl="asst1" presStyleIdx="0" presStyleCnt="0"/>
      <dgm:spPr/>
    </dgm:pt>
    <dgm:pt modelId="{16F5C65B-77F0-49F4-B36F-ED7B7EF9ABD0}" type="pres">
      <dgm:prSet presAssocID="{EDE75108-48A8-4B40-8364-4C45033F1424}" presName="hierChild6" presStyleCnt="0"/>
      <dgm:spPr/>
    </dgm:pt>
    <dgm:pt modelId="{4F349B7E-E256-424D-B835-06AADD673EBA}" type="pres">
      <dgm:prSet presAssocID="{EDE75108-48A8-4B40-8364-4C45033F1424}" presName="hierChild7" presStyleCnt="0"/>
      <dgm:spPr/>
    </dgm:pt>
    <dgm:pt modelId="{48B72521-C71F-4D8E-90DF-BCEA527567D6}" type="pres">
      <dgm:prSet presAssocID="{AFA50E86-17B5-4969-95F1-0854EFA62CAD}" presName="Name101" presStyleLbl="parChTrans1D3" presStyleIdx="3" presStyleCnt="4"/>
      <dgm:spPr/>
    </dgm:pt>
    <dgm:pt modelId="{DDC64100-8CAB-4BF3-8C76-BAF5263FF663}" type="pres">
      <dgm:prSet presAssocID="{8B33FD44-BCCF-421E-8C48-E95C9C16BA91}" presName="hierRoot3" presStyleCnt="0">
        <dgm:presLayoutVars>
          <dgm:hierBranch val="init"/>
        </dgm:presLayoutVars>
      </dgm:prSet>
      <dgm:spPr/>
    </dgm:pt>
    <dgm:pt modelId="{32357AAA-350F-4EB1-94B3-9036C091B128}" type="pres">
      <dgm:prSet presAssocID="{8B33FD44-BCCF-421E-8C48-E95C9C16BA91}" presName="rootComposite3" presStyleCnt="0"/>
      <dgm:spPr/>
    </dgm:pt>
    <dgm:pt modelId="{44CE7480-39D9-4A0B-887C-A5AF305EAA45}" type="pres">
      <dgm:prSet presAssocID="{8B33FD44-BCCF-421E-8C48-E95C9C16BA91}" presName="rootText3" presStyleLbl="alignAcc1" presStyleIdx="0" presStyleCnt="0">
        <dgm:presLayoutVars>
          <dgm:chPref val="3"/>
        </dgm:presLayoutVars>
      </dgm:prSet>
      <dgm:spPr/>
    </dgm:pt>
    <dgm:pt modelId="{F352F25B-D348-405D-9C73-597F62904B76}" type="pres">
      <dgm:prSet presAssocID="{8B33FD44-BCCF-421E-8C48-E95C9C16BA91}" presName="topArc3" presStyleLbl="parChTrans1D1" presStyleIdx="30" presStyleCnt="34"/>
      <dgm:spPr/>
    </dgm:pt>
    <dgm:pt modelId="{3A8D7F11-E160-4D9A-9EEE-D775A436A857}" type="pres">
      <dgm:prSet presAssocID="{8B33FD44-BCCF-421E-8C48-E95C9C16BA91}" presName="bottomArc3" presStyleLbl="parChTrans1D1" presStyleIdx="31" presStyleCnt="34"/>
      <dgm:spPr/>
    </dgm:pt>
    <dgm:pt modelId="{B5A7B9AF-CE5E-4E2B-BE52-E27DFDC138AE}" type="pres">
      <dgm:prSet presAssocID="{8B33FD44-BCCF-421E-8C48-E95C9C16BA91}" presName="topConnNode3" presStyleLbl="asst1" presStyleIdx="0" presStyleCnt="0"/>
      <dgm:spPr/>
    </dgm:pt>
    <dgm:pt modelId="{994D25DA-D215-418A-A111-BCBE1D7551B8}" type="pres">
      <dgm:prSet presAssocID="{8B33FD44-BCCF-421E-8C48-E95C9C16BA91}" presName="hierChild6" presStyleCnt="0"/>
      <dgm:spPr/>
    </dgm:pt>
    <dgm:pt modelId="{B9709D31-23A7-42DE-87FE-247FAAE23AEE}" type="pres">
      <dgm:prSet presAssocID="{8B33FD44-BCCF-421E-8C48-E95C9C16BA91}" presName="hierChild7" presStyleCnt="0"/>
      <dgm:spPr/>
    </dgm:pt>
    <dgm:pt modelId="{F8E054DD-0B22-4772-AEF7-1EA2EAE237F5}" type="pres">
      <dgm:prSet presAssocID="{19288F86-41D9-4C1B-89F0-53D78397DA8F}" presName="Name101" presStyleLbl="parChTrans1D4" presStyleIdx="9" presStyleCnt="10"/>
      <dgm:spPr/>
    </dgm:pt>
    <dgm:pt modelId="{835EC3CA-10F8-40FA-9C96-774B072DFC41}" type="pres">
      <dgm:prSet presAssocID="{1001D4F8-CEB7-4DC2-BCCF-D48AFCA684B7}" presName="hierRoot3" presStyleCnt="0">
        <dgm:presLayoutVars>
          <dgm:hierBranch val="init"/>
        </dgm:presLayoutVars>
      </dgm:prSet>
      <dgm:spPr/>
    </dgm:pt>
    <dgm:pt modelId="{B613DA79-F759-4159-BBD9-F75C3C8AF3DB}" type="pres">
      <dgm:prSet presAssocID="{1001D4F8-CEB7-4DC2-BCCF-D48AFCA684B7}" presName="rootComposite3" presStyleCnt="0"/>
      <dgm:spPr/>
    </dgm:pt>
    <dgm:pt modelId="{6380BACD-47AC-4BDF-8CF8-B324AFC3624A}" type="pres">
      <dgm:prSet presAssocID="{1001D4F8-CEB7-4DC2-BCCF-D48AFCA684B7}" presName="rootText3" presStyleLbl="alignAcc1" presStyleIdx="0" presStyleCnt="0">
        <dgm:presLayoutVars>
          <dgm:chPref val="3"/>
        </dgm:presLayoutVars>
      </dgm:prSet>
      <dgm:spPr/>
      <dgm:t>
        <a:bodyPr/>
        <a:lstStyle/>
        <a:p>
          <a:endParaRPr lang="en-US" altLang="zh-CN"/>
        </a:p>
      </dgm:t>
    </dgm:pt>
    <dgm:pt modelId="{CF35BC6C-80EB-4948-AAC2-6E041E094BE3}" type="pres">
      <dgm:prSet presAssocID="{1001D4F8-CEB7-4DC2-BCCF-D48AFCA684B7}" presName="topArc3" presStyleLbl="parChTrans1D1" presStyleIdx="32" presStyleCnt="34"/>
      <dgm:spPr/>
    </dgm:pt>
    <dgm:pt modelId="{E400E9A2-3E4E-4FAE-BBBE-818C0A1D46D5}" type="pres">
      <dgm:prSet presAssocID="{1001D4F8-CEB7-4DC2-BCCF-D48AFCA684B7}" presName="bottomArc3" presStyleLbl="parChTrans1D1" presStyleIdx="33" presStyleCnt="34"/>
      <dgm:spPr/>
    </dgm:pt>
    <dgm:pt modelId="{08ABDA4E-B6CB-4A23-A8B9-AE700E11EF97}" type="pres">
      <dgm:prSet presAssocID="{1001D4F8-CEB7-4DC2-BCCF-D48AFCA684B7}" presName="topConnNode3" presStyleLbl="asst1" presStyleIdx="0" presStyleCnt="0"/>
      <dgm:spPr/>
    </dgm:pt>
    <dgm:pt modelId="{6AA79818-CD8C-4478-9D7E-756ECC84A310}" type="pres">
      <dgm:prSet presAssocID="{1001D4F8-CEB7-4DC2-BCCF-D48AFCA684B7}" presName="hierChild6" presStyleCnt="0"/>
      <dgm:spPr/>
    </dgm:pt>
    <dgm:pt modelId="{37846FDE-4EAA-49BB-8949-B4AF050FB9E4}" type="pres">
      <dgm:prSet presAssocID="{1001D4F8-CEB7-4DC2-BCCF-D48AFCA684B7}" presName="hierChild7" presStyleCnt="0"/>
      <dgm:spPr/>
    </dgm:pt>
  </dgm:ptLst>
  <dgm:cxnLst>
    <dgm:cxn modelId="{259FAA7D-EF56-4C26-994D-DAA2F4D05F11}" type="presOf" srcId="{EDE75108-48A8-4B40-8364-4C45033F1424}" destId="{17277FDB-62C4-4B4D-920A-1FCF6C9CC594}" srcOrd="0" destOrd="0" presId="urn:microsoft.com/office/officeart/2008/layout/HalfCircleOrganizationChart"/>
    <dgm:cxn modelId="{E95684B2-D563-4167-8E83-8A2C6F7E2EB9}" type="presOf" srcId="{1AF2DDA9-84F0-4357-9F26-116769959813}" destId="{788B63CA-84B4-44DE-9AB5-C8569D38A985}" srcOrd="0" destOrd="0" presId="urn:microsoft.com/office/officeart/2008/layout/HalfCircleOrganizationChart"/>
    <dgm:cxn modelId="{EBB7B453-1D16-4D6D-8BC1-9153C2ADD830}" type="presOf" srcId="{FBD6681F-0FB6-4A93-B3D3-139235C6BD5F}" destId="{D7B0DAD5-D630-4D89-A650-71C12B4F73A9}" srcOrd="1" destOrd="0" presId="urn:microsoft.com/office/officeart/2008/layout/HalfCircleOrganizationChart"/>
    <dgm:cxn modelId="{057434B1-3A0D-437B-A688-589A251733DB}" type="presOf" srcId="{12E7E771-DE00-4F93-9F59-183940CB2170}" destId="{B5C7D551-2E9F-4F98-837E-A8BE9FA39A03}" srcOrd="0" destOrd="0" presId="urn:microsoft.com/office/officeart/2008/layout/HalfCircleOrganizationChart"/>
    <dgm:cxn modelId="{AB5F3291-CD25-48C2-B1D0-C9E438C0129C}" srcId="{FBD6681F-0FB6-4A93-B3D3-139235C6BD5F}" destId="{86FA5EB1-E960-4F09-AB8A-20A909B773FE}" srcOrd="0" destOrd="0" parTransId="{DB6339B7-7814-4EB4-A444-5F8D80A0A004}" sibTransId="{711A2B71-F114-4013-B3A7-D5D0386EAE6C}"/>
    <dgm:cxn modelId="{E9DF545D-AF93-40FE-B28C-52CE93616468}" srcId="{8B33FD44-BCCF-421E-8C48-E95C9C16BA91}" destId="{1001D4F8-CEB7-4DC2-BCCF-D48AFCA684B7}" srcOrd="0" destOrd="0" parTransId="{19288F86-41D9-4C1B-89F0-53D78397DA8F}" sibTransId="{87EB199D-905C-4ABD-856E-D9B31F08C242}"/>
    <dgm:cxn modelId="{62DEB751-80C0-4FA8-9A09-F04968C65C45}" srcId="{812E2653-55E3-40AA-A359-60B7BEEF4298}" destId="{A1D1E1FF-4F8B-4799-B344-C0A192ADA674}" srcOrd="1" destOrd="0" parTransId="{727A9A29-623E-4F34-BA0E-ACD15849F5E4}" sibTransId="{112F47F8-CEA3-4136-827F-F87EFF678C3B}"/>
    <dgm:cxn modelId="{DB7C553A-E5C3-47FD-8580-50B6F30632CB}" type="presOf" srcId="{8F09942A-A523-4DD8-8F7D-E68437B417C2}" destId="{FE758767-C18D-46BC-BC50-C30F2BA62610}" srcOrd="0" destOrd="0" presId="urn:microsoft.com/office/officeart/2008/layout/HalfCircleOrganizationChart"/>
    <dgm:cxn modelId="{F99EE0DE-F4A1-42C7-876D-76BD7EB4CE7B}" type="presOf" srcId="{92C791F9-E474-4860-988A-1445AD91B93C}" destId="{F930B264-E834-4263-8682-1F0D1772FABD}" srcOrd="0" destOrd="0" presId="urn:microsoft.com/office/officeart/2008/layout/HalfCircleOrganizationChart"/>
    <dgm:cxn modelId="{33D1E1CD-2580-44D5-BAA6-7E571F86719F}" type="presOf" srcId="{407BF0B4-CD2A-4AFB-B332-D3AE94536775}" destId="{EB274472-BFF2-4E54-9CF9-D294FE32C47C}" srcOrd="0" destOrd="0" presId="urn:microsoft.com/office/officeart/2008/layout/HalfCircleOrganizationChart"/>
    <dgm:cxn modelId="{09F24B55-57BE-48F2-96A9-DD5E2A0F2AB2}" type="presOf" srcId="{8B33FD44-BCCF-421E-8C48-E95C9C16BA91}" destId="{44CE7480-39D9-4A0B-887C-A5AF305EAA45}" srcOrd="0" destOrd="0" presId="urn:microsoft.com/office/officeart/2008/layout/HalfCircleOrganizationChart"/>
    <dgm:cxn modelId="{ED77C780-8144-42FC-A879-1198C1241B19}" srcId="{1E64A8A7-DEAE-4067-8C95-110CCF8807D8}" destId="{FBD6681F-0FB6-4A93-B3D3-139235C6BD5F}" srcOrd="0" destOrd="0" parTransId="{8F09942A-A523-4DD8-8F7D-E68437B417C2}" sibTransId="{4E15605C-DB66-4767-875A-D9BABCC25292}"/>
    <dgm:cxn modelId="{3A017D40-FE31-43D5-A4BA-B2394160F19B}" type="presOf" srcId="{1001D4F8-CEB7-4DC2-BCCF-D48AFCA684B7}" destId="{6380BACD-47AC-4BDF-8CF8-B324AFC3624A}" srcOrd="0" destOrd="0" presId="urn:microsoft.com/office/officeart/2008/layout/HalfCircleOrganizationChart"/>
    <dgm:cxn modelId="{45E1DF09-01EB-44AF-B9DB-38EA8DFA92B9}" type="presOf" srcId="{134BE767-2CEE-4F40-8A15-8F1FB362016E}" destId="{AE478FBB-3251-401F-B1F1-545BF9F9E1DE}" srcOrd="0" destOrd="0" presId="urn:microsoft.com/office/officeart/2008/layout/HalfCircleOrganizationChart"/>
    <dgm:cxn modelId="{2987FC58-FEF0-4B90-8C99-19F17FF828AD}" type="presOf" srcId="{1E64A8A7-DEAE-4067-8C95-110CCF8807D8}" destId="{7302A253-780F-4D2D-AF47-EB8549901C0E}" srcOrd="1" destOrd="0" presId="urn:microsoft.com/office/officeart/2008/layout/HalfCircleOrganizationChart"/>
    <dgm:cxn modelId="{1758E155-258F-424F-8D8D-8FA568423B3F}" type="presOf" srcId="{DB6339B7-7814-4EB4-A444-5F8D80A0A004}" destId="{4D59947F-2DED-4C95-A3AF-ECF34E5D78AE}" srcOrd="0" destOrd="0" presId="urn:microsoft.com/office/officeart/2008/layout/HalfCircleOrganizationChart"/>
    <dgm:cxn modelId="{C50DB79F-C76F-4106-BF65-E73FCE92C1D6}" type="presOf" srcId="{022D3D51-EA6A-40F6-BA06-287D23395A5D}" destId="{07BCD626-CAED-41A9-95A2-90B4B0F55CBF}" srcOrd="0" destOrd="0" presId="urn:microsoft.com/office/officeart/2008/layout/HalfCircleOrganizationChart"/>
    <dgm:cxn modelId="{5FA9B79B-852B-4A84-BCF2-521EA9E7CD23}" type="presOf" srcId="{A1D1E1FF-4F8B-4799-B344-C0A192ADA674}" destId="{293DA366-5BFA-468E-A1EC-1343871DD394}" srcOrd="0" destOrd="0" presId="urn:microsoft.com/office/officeart/2008/layout/HalfCircleOrganizationChart"/>
    <dgm:cxn modelId="{BAAECB50-A1DC-4C11-A1CB-59783A9783D0}" type="presOf" srcId="{EDE75108-48A8-4B40-8364-4C45033F1424}" destId="{A5438BB1-DB1A-4E94-AE0C-D2591D3ACBA6}" srcOrd="1" destOrd="0" presId="urn:microsoft.com/office/officeart/2008/layout/HalfCircleOrganizationChart"/>
    <dgm:cxn modelId="{64DBD1F0-F3B0-4A3B-BDF2-14A72C349BBC}" srcId="{416EBA07-6DF7-46CB-ABC2-3FD8D6DC6C4F}" destId="{1E64A8A7-DEAE-4067-8C95-110CCF8807D8}" srcOrd="0" destOrd="0" parTransId="{D3E4EDFC-EEDA-4408-B420-9619F4A012B1}" sibTransId="{0120154A-789E-4C7D-BBEF-213E456BC9DD}"/>
    <dgm:cxn modelId="{82DFFAB0-5187-4FBA-BA34-03EB948C0A33}" srcId="{812E2653-55E3-40AA-A359-60B7BEEF4298}" destId="{1ED9AE6A-BB8B-4BB4-938A-453EBBC1EA40}" srcOrd="0" destOrd="0" parTransId="{12E7E771-DE00-4F93-9F59-183940CB2170}" sibTransId="{4D21953D-B480-4987-ADDA-6FA0AA79E67B}"/>
    <dgm:cxn modelId="{ED254B48-D1D8-4E79-A2B1-D2B886293D77}" type="presOf" srcId="{1ED9AE6A-BB8B-4BB4-938A-453EBBC1EA40}" destId="{EDB2F88F-8004-4048-8B95-295512D528C8}" srcOrd="0" destOrd="0" presId="urn:microsoft.com/office/officeart/2008/layout/HalfCircleOrganizationChart"/>
    <dgm:cxn modelId="{73DF32D0-89C2-4828-8921-EC7ECE01CC26}" type="presOf" srcId="{022D3D51-EA6A-40F6-BA06-287D23395A5D}" destId="{DCAEE23B-B710-455C-97BE-ECE0F7DE521A}" srcOrd="1" destOrd="0" presId="urn:microsoft.com/office/officeart/2008/layout/HalfCircleOrganizationChart"/>
    <dgm:cxn modelId="{41C731F2-B67E-43BB-99A5-2A11B8F6FE63}" type="presOf" srcId="{A1D1E1FF-4F8B-4799-B344-C0A192ADA674}" destId="{9BBB2562-9AA6-40AC-BE3F-AB6A51D99C26}" srcOrd="1" destOrd="0" presId="urn:microsoft.com/office/officeart/2008/layout/HalfCircleOrganizationChart"/>
    <dgm:cxn modelId="{9714EC69-A569-4811-B769-7985CDD513EC}" type="presOf" srcId="{FDEF6036-235B-4BC3-B29C-A02C8752B418}" destId="{B4E5F03A-6335-4667-988C-8853296691FB}" srcOrd="0" destOrd="0" presId="urn:microsoft.com/office/officeart/2008/layout/HalfCircleOrganizationChart"/>
    <dgm:cxn modelId="{B4097E26-89EC-427F-8672-929220BEDA42}" type="presOf" srcId="{416EBA07-6DF7-46CB-ABC2-3FD8D6DC6C4F}" destId="{3D85C6D5-3593-46A4-A2CD-58BD430B53C3}" srcOrd="0" destOrd="0" presId="urn:microsoft.com/office/officeart/2008/layout/HalfCircleOrganizationChart"/>
    <dgm:cxn modelId="{E3C687D8-58A1-4698-9D05-8A4CD2BB1404}" type="presOf" srcId="{269776E2-A202-410E-A97B-69DF8DAB7E59}" destId="{F2A2321B-FF49-4C35-A19E-4A8BFDA0FFB1}" srcOrd="0" destOrd="0" presId="urn:microsoft.com/office/officeart/2008/layout/HalfCircleOrganizationChart"/>
    <dgm:cxn modelId="{41A2C973-2DAF-4C3B-8478-D308AC55A2BA}" type="presOf" srcId="{1E64A8A7-DEAE-4067-8C95-110CCF8807D8}" destId="{19AE72BA-7BC8-440C-A1A9-2E8653E3052A}" srcOrd="0" destOrd="0" presId="urn:microsoft.com/office/officeart/2008/layout/HalfCircleOrganizationChart"/>
    <dgm:cxn modelId="{386D576C-E77C-41CA-85CC-D8E4280CB94F}" type="presOf" srcId="{A8C78C60-1C99-495A-88BD-7721D0BCEC00}" destId="{F262C172-DA67-444E-B486-5C6BC7722870}" srcOrd="0" destOrd="0" presId="urn:microsoft.com/office/officeart/2008/layout/HalfCircleOrganizationChart"/>
    <dgm:cxn modelId="{4FF80D32-4E42-4EC9-AABD-A2DF014CE7BB}" srcId="{EE86C66B-D283-4112-99FF-AC1F66CADF32}" destId="{EDE75108-48A8-4B40-8364-4C45033F1424}" srcOrd="0" destOrd="0" parTransId="{134BE767-2CEE-4F40-8A15-8F1FB362016E}" sibTransId="{3E710889-12E3-45CB-859E-EAC6E40CCDE5}"/>
    <dgm:cxn modelId="{A03C2D7E-C054-4BD8-BAB1-6EF304178215}" type="presOf" srcId="{C13C8AD2-9B43-49F8-A46A-1240DA40AEED}" destId="{36EB6A15-6222-453A-9CFA-CF08536DEC03}" srcOrd="0" destOrd="0" presId="urn:microsoft.com/office/officeart/2008/layout/HalfCircleOrganizationChart"/>
    <dgm:cxn modelId="{C15C27B4-D91C-4670-AA6A-68E58C246CA3}" type="presOf" srcId="{BA3807F8-7841-4A70-92D4-DDB3F41BDA01}" destId="{112D869B-8591-438C-894A-6431A13FCF67}" srcOrd="0" destOrd="0" presId="urn:microsoft.com/office/officeart/2008/layout/HalfCircleOrganizationChart"/>
    <dgm:cxn modelId="{A37A770C-C441-49FB-9EFC-C011D3C4BCA4}" type="presOf" srcId="{727A9A29-623E-4F34-BA0E-ACD15849F5E4}" destId="{3D631FF7-A315-4028-8896-E90E836921A7}" srcOrd="0" destOrd="0" presId="urn:microsoft.com/office/officeart/2008/layout/HalfCircleOrganizationChart"/>
    <dgm:cxn modelId="{848F1AF5-68BF-435F-AAF8-66BB4FF58BA7}" type="presOf" srcId="{1B67D1CC-2F43-4F12-8313-8C4EAE0927DF}" destId="{B2B35E53-0A93-466D-87B5-5B263F48508F}" srcOrd="0" destOrd="0" presId="urn:microsoft.com/office/officeart/2008/layout/HalfCircleOrganizationChart"/>
    <dgm:cxn modelId="{E923091E-0611-4E78-A8F1-32FA1F23672E}" srcId="{86FA5EB1-E960-4F09-AB8A-20A909B773FE}" destId="{812E2653-55E3-40AA-A359-60B7BEEF4298}" srcOrd="0" destOrd="0" parTransId="{718DE48F-10AA-469A-8030-68C9FD48852F}" sibTransId="{405FDAD9-2B8C-4795-B086-A47950341021}"/>
    <dgm:cxn modelId="{BD24FA9A-A2AD-4D4F-950B-5A952B834803}" type="presOf" srcId="{46B2EECC-9171-481E-B35A-1292BBB58BAC}" destId="{0A66AB4D-8DC7-4B3E-B543-4DD631355D09}" srcOrd="0" destOrd="0" presId="urn:microsoft.com/office/officeart/2008/layout/HalfCircleOrganizationChart"/>
    <dgm:cxn modelId="{B38F5599-DADC-48C9-A059-BE28AB4BB9FE}" type="presOf" srcId="{EE86C66B-D283-4112-99FF-AC1F66CADF32}" destId="{D828F48A-4400-4EFF-970F-76312EC37FB8}" srcOrd="0" destOrd="0" presId="urn:microsoft.com/office/officeart/2008/layout/HalfCircleOrganizationChart"/>
    <dgm:cxn modelId="{306FE2A6-DA69-4E2C-9665-294F340EB136}" type="presOf" srcId="{86FA5EB1-E960-4F09-AB8A-20A909B773FE}" destId="{773761AC-2523-45A5-931E-6038BBC41FBD}" srcOrd="0" destOrd="0" presId="urn:microsoft.com/office/officeart/2008/layout/HalfCircleOrganizationChart"/>
    <dgm:cxn modelId="{602BF0F7-50E4-4A5D-AF25-AFCC528311BE}" type="presOf" srcId="{EE86C66B-D283-4112-99FF-AC1F66CADF32}" destId="{8ADFF9E4-933B-435E-9EB7-43B6FB5A3A87}" srcOrd="1" destOrd="0" presId="urn:microsoft.com/office/officeart/2008/layout/HalfCircleOrganizationChart"/>
    <dgm:cxn modelId="{38D8DD5B-7DB9-46A3-9685-A96725F5E06D}" type="presOf" srcId="{1001D4F8-CEB7-4DC2-BCCF-D48AFCA684B7}" destId="{08ABDA4E-B6CB-4A23-A8B9-AE700E11EF97}" srcOrd="1" destOrd="0" presId="urn:microsoft.com/office/officeart/2008/layout/HalfCircleOrganizationChart"/>
    <dgm:cxn modelId="{916881FD-3F6F-4BF2-A4A8-F030A94A2990}" type="presOf" srcId="{407BF0B4-CD2A-4AFB-B332-D3AE94536775}" destId="{E7A6B074-D833-434D-B2DA-E26D8677D24D}" srcOrd="1" destOrd="0" presId="urn:microsoft.com/office/officeart/2008/layout/HalfCircleOrganizationChart"/>
    <dgm:cxn modelId="{61806A65-8946-4DEA-9DE6-751DF8B0391F}" type="presOf" srcId="{2D3C90E6-7ED5-40F9-BBED-D1439F67050F}" destId="{21A4E6EE-9136-496D-B87C-1005611AABBA}" srcOrd="0" destOrd="0" presId="urn:microsoft.com/office/officeart/2008/layout/HalfCircleOrganizationChart"/>
    <dgm:cxn modelId="{1EFF27FB-1BD1-4921-A331-B4689D7A1EE9}" type="presOf" srcId="{812E2653-55E3-40AA-A359-60B7BEEF4298}" destId="{78FE49E6-4D6B-4E81-9C92-B4D39F126E87}" srcOrd="0" destOrd="0" presId="urn:microsoft.com/office/officeart/2008/layout/HalfCircleOrganizationChart"/>
    <dgm:cxn modelId="{3F175EB9-7630-42F3-8FDF-D4C53455C1DD}" type="presOf" srcId="{43CD2535-4458-4561-8D4D-85AC57CD2201}" destId="{1CF72D55-ED73-43AD-9B93-3F698C9596DB}" srcOrd="0" destOrd="0" presId="urn:microsoft.com/office/officeart/2008/layout/HalfCircleOrganizationChart"/>
    <dgm:cxn modelId="{D165ECA4-5B1C-470D-87C1-B2EB8EE96764}" srcId="{86FA5EB1-E960-4F09-AB8A-20A909B773FE}" destId="{407BF0B4-CD2A-4AFB-B332-D3AE94536775}" srcOrd="1" destOrd="0" parTransId="{43E0C511-E3A0-4D2B-B835-EAE37400C29D}" sibTransId="{36E4F3CC-DABE-47CE-9D05-C5D13598B39D}"/>
    <dgm:cxn modelId="{0F2FEE54-83BD-4EEE-B135-1E2F5C501C35}" type="presOf" srcId="{812E2653-55E3-40AA-A359-60B7BEEF4298}" destId="{FCED0EA2-9952-49D6-BBE6-ED31791D5C6F}" srcOrd="1" destOrd="0" presId="urn:microsoft.com/office/officeart/2008/layout/HalfCircleOrganizationChart"/>
    <dgm:cxn modelId="{AFE3B3BB-22C7-419A-A015-94FF33520D8C}" srcId="{407BF0B4-CD2A-4AFB-B332-D3AE94536775}" destId="{1AF2DDA9-84F0-4357-9F26-116769959813}" srcOrd="1" destOrd="0" parTransId="{43CD2535-4458-4561-8D4D-85AC57CD2201}" sibTransId="{3BCCBED2-07E4-4B41-89AB-8040BE74F32A}"/>
    <dgm:cxn modelId="{741BFDFF-4418-42BB-AC43-DAE7E2197ABA}" srcId="{A8C78C60-1C99-495A-88BD-7721D0BCEC00}" destId="{8B33FD44-BCCF-421E-8C48-E95C9C16BA91}" srcOrd="1" destOrd="0" parTransId="{AFA50E86-17B5-4969-95F1-0854EFA62CAD}" sibTransId="{82BB5D0B-F0BA-4547-9A2D-239CF5CD8674}"/>
    <dgm:cxn modelId="{148CA86D-5CE9-4E62-8357-0F3EE00CA58F}" type="presOf" srcId="{46B2EECC-9171-481E-B35A-1292BBB58BAC}" destId="{2B60CC77-1E44-44A3-98A7-9BA3A2690C10}" srcOrd="1" destOrd="0" presId="urn:microsoft.com/office/officeart/2008/layout/HalfCircleOrganizationChart"/>
    <dgm:cxn modelId="{B5BBD755-866D-422F-BBB9-D9DE375DCE2A}" srcId="{A8C78C60-1C99-495A-88BD-7721D0BCEC00}" destId="{EE86C66B-D283-4112-99FF-AC1F66CADF32}" srcOrd="0" destOrd="0" parTransId="{269776E2-A202-410E-A97B-69DF8DAB7E59}" sibTransId="{84977341-9659-4BAE-A860-C4BEB0306F7E}"/>
    <dgm:cxn modelId="{374EAA9D-63C6-42FE-9E3D-F9665A4F2DC0}" type="presOf" srcId="{718DE48F-10AA-469A-8030-68C9FD48852F}" destId="{68BC40DB-3626-4A34-90AF-84C53EF27E56}" srcOrd="0" destOrd="0" presId="urn:microsoft.com/office/officeart/2008/layout/HalfCircleOrganizationChart"/>
    <dgm:cxn modelId="{5A3921C8-1B30-4F0F-B8C9-4C1EA73D64E1}" type="presOf" srcId="{43E0C511-E3A0-4D2B-B835-EAE37400C29D}" destId="{B6BB1A05-9B69-4178-85BD-254402DD733B}" srcOrd="0" destOrd="0" presId="urn:microsoft.com/office/officeart/2008/layout/HalfCircleOrganizationChart"/>
    <dgm:cxn modelId="{D2C5862A-95FC-47CA-A3EB-B2F18329D539}" type="presOf" srcId="{1ED9AE6A-BB8B-4BB4-938A-453EBBC1EA40}" destId="{EBC72692-4A3B-485A-B385-09F26D84022A}" srcOrd="1" destOrd="0" presId="urn:microsoft.com/office/officeart/2008/layout/HalfCircleOrganizationChart"/>
    <dgm:cxn modelId="{68F266EE-54E2-4189-8643-2D1DE45AFE27}" type="presOf" srcId="{8B33FD44-BCCF-421E-8C48-E95C9C16BA91}" destId="{B5A7B9AF-CE5E-4E2B-BE52-E27DFDC138AE}" srcOrd="1" destOrd="0" presId="urn:microsoft.com/office/officeart/2008/layout/HalfCircleOrganizationChart"/>
    <dgm:cxn modelId="{88F355D8-1593-4ECD-830B-EDC533120437}" srcId="{FBD6681F-0FB6-4A93-B3D3-139235C6BD5F}" destId="{46B2EECC-9171-481E-B35A-1292BBB58BAC}" srcOrd="1" destOrd="0" parTransId="{FDEF6036-235B-4BC3-B29C-A02C8752B418}" sibTransId="{554F710D-B791-4233-A828-0586BE9A619B}"/>
    <dgm:cxn modelId="{1A28456F-5A06-4095-9E60-AE96F2E84642}" type="presOf" srcId="{86FA5EB1-E960-4F09-AB8A-20A909B773FE}" destId="{829F3D53-5C73-4901-B86E-8FCE3D3F4FB7}" srcOrd="1" destOrd="0" presId="urn:microsoft.com/office/officeart/2008/layout/HalfCircleOrganizationChart"/>
    <dgm:cxn modelId="{C6674C1B-46EE-49F1-B0E4-2DC972657B5A}" type="presOf" srcId="{92C791F9-E474-4860-988A-1445AD91B93C}" destId="{99F6BC05-5171-465F-885E-3DB0AF3920FF}" srcOrd="1" destOrd="0" presId="urn:microsoft.com/office/officeart/2008/layout/HalfCircleOrganizationChart"/>
    <dgm:cxn modelId="{C3A17DC4-5A87-49D8-99FE-074917AFC484}" type="presOf" srcId="{13C66803-C411-4B7D-8015-55A29E2FA9D5}" destId="{E5065784-0B1F-4FF9-ABEC-107B69BEC7FE}" srcOrd="1" destOrd="0" presId="urn:microsoft.com/office/officeart/2008/layout/HalfCircleOrganizationChart"/>
    <dgm:cxn modelId="{0AB53869-7F2B-4F20-86DD-B45F1FDC12E2}" srcId="{407BF0B4-CD2A-4AFB-B332-D3AE94536775}" destId="{13C66803-C411-4B7D-8015-55A29E2FA9D5}" srcOrd="2" destOrd="0" parTransId="{1B67D1CC-2F43-4F12-8313-8C4EAE0927DF}" sibTransId="{EDEAF0B0-B78A-495B-B270-51FB40ECB1A3}"/>
    <dgm:cxn modelId="{B8A06803-0CD3-4023-B86C-0848BBEB93BA}" type="presOf" srcId="{1AF2DDA9-84F0-4357-9F26-116769959813}" destId="{6F16937F-A31D-4B39-A467-22690446ABC9}" srcOrd="1" destOrd="0" presId="urn:microsoft.com/office/officeart/2008/layout/HalfCircleOrganizationChart"/>
    <dgm:cxn modelId="{ADBCC626-ED88-4763-B428-857892CEAA44}" srcId="{407BF0B4-CD2A-4AFB-B332-D3AE94536775}" destId="{022D3D51-EA6A-40F6-BA06-287D23395A5D}" srcOrd="0" destOrd="0" parTransId="{C13C8AD2-9B43-49F8-A46A-1240DA40AEED}" sibTransId="{C0B74EEC-58C9-470A-BA05-AEDD783F7281}"/>
    <dgm:cxn modelId="{09A4FB7D-5D70-4024-BEC9-F9CCAA70FBCB}" srcId="{46B2EECC-9171-481E-B35A-1292BBB58BAC}" destId="{92C791F9-E474-4860-988A-1445AD91B93C}" srcOrd="0" destOrd="0" parTransId="{BA3807F8-7841-4A70-92D4-DDB3F41BDA01}" sibTransId="{30FEF765-EF5F-4DBE-96B5-BCD76D35D5C0}"/>
    <dgm:cxn modelId="{588F038F-DBFF-4B80-9206-AB5303ED96BD}" srcId="{1E64A8A7-DEAE-4067-8C95-110CCF8807D8}" destId="{A8C78C60-1C99-495A-88BD-7721D0BCEC00}" srcOrd="1" destOrd="0" parTransId="{2D3C90E6-7ED5-40F9-BBED-D1439F67050F}" sibTransId="{36AED804-BC3D-4FB9-89AE-C17917476D50}"/>
    <dgm:cxn modelId="{DEF437E5-8E9E-48EF-ACF8-9C4FCF7446A8}" type="presOf" srcId="{19288F86-41D9-4C1B-89F0-53D78397DA8F}" destId="{F8E054DD-0B22-4772-AEF7-1EA2EAE237F5}" srcOrd="0" destOrd="0" presId="urn:microsoft.com/office/officeart/2008/layout/HalfCircleOrganizationChart"/>
    <dgm:cxn modelId="{A01345ED-6575-4A0F-9948-E39F2F04ADBA}" type="presOf" srcId="{FBD6681F-0FB6-4A93-B3D3-139235C6BD5F}" destId="{02FD3D98-54FA-4141-A76C-5981CAB2AC5A}" srcOrd="0" destOrd="0" presId="urn:microsoft.com/office/officeart/2008/layout/HalfCircleOrganizationChart"/>
    <dgm:cxn modelId="{59CF3EC3-77C4-4D98-BE9B-951F5EF9D444}" type="presOf" srcId="{AFA50E86-17B5-4969-95F1-0854EFA62CAD}" destId="{48B72521-C71F-4D8E-90DF-BCEA527567D6}" srcOrd="0" destOrd="0" presId="urn:microsoft.com/office/officeart/2008/layout/HalfCircleOrganizationChart"/>
    <dgm:cxn modelId="{E8FCD32B-DD30-43D4-A33D-F05C015C5F25}" type="presOf" srcId="{A8C78C60-1C99-495A-88BD-7721D0BCEC00}" destId="{6623F9F3-C15D-45CF-B0B3-6E5999962A9A}" srcOrd="1" destOrd="0" presId="urn:microsoft.com/office/officeart/2008/layout/HalfCircleOrganizationChart"/>
    <dgm:cxn modelId="{5AD3ABDA-FBA6-4532-AE42-0B0069B909C2}" type="presOf" srcId="{13C66803-C411-4B7D-8015-55A29E2FA9D5}" destId="{1FAD5076-2A9D-4D53-A9AC-472C32B97995}" srcOrd="0" destOrd="0" presId="urn:microsoft.com/office/officeart/2008/layout/HalfCircleOrganizationChart"/>
    <dgm:cxn modelId="{7BD0EE8A-AF26-47AB-B821-54383B91E7D5}" type="presParOf" srcId="{3D85C6D5-3593-46A4-A2CD-58BD430B53C3}" destId="{68AA848D-C87B-42F2-A18B-7ED6FB45280B}" srcOrd="0" destOrd="0" presId="urn:microsoft.com/office/officeart/2008/layout/HalfCircleOrganizationChart"/>
    <dgm:cxn modelId="{EAFC7AA7-2D0D-453A-8FE0-EAEDB22D57B3}" type="presParOf" srcId="{68AA848D-C87B-42F2-A18B-7ED6FB45280B}" destId="{1B78CB22-AA90-446D-9A5F-FDD4E7210A15}" srcOrd="0" destOrd="0" presId="urn:microsoft.com/office/officeart/2008/layout/HalfCircleOrganizationChart"/>
    <dgm:cxn modelId="{6C4BAFC6-3530-45FF-9D40-68F9F46929DD}" type="presParOf" srcId="{1B78CB22-AA90-446D-9A5F-FDD4E7210A15}" destId="{19AE72BA-7BC8-440C-A1A9-2E8653E3052A}" srcOrd="0" destOrd="0" presId="urn:microsoft.com/office/officeart/2008/layout/HalfCircleOrganizationChart"/>
    <dgm:cxn modelId="{E30541FC-D48F-40C4-ACA4-A5ECF2B08BDA}" type="presParOf" srcId="{1B78CB22-AA90-446D-9A5F-FDD4E7210A15}" destId="{5EA8AE30-3807-486B-9F39-F123043D604D}" srcOrd="1" destOrd="0" presId="urn:microsoft.com/office/officeart/2008/layout/HalfCircleOrganizationChart"/>
    <dgm:cxn modelId="{AB425092-0233-4EF0-B7C5-57D189F63111}" type="presParOf" srcId="{1B78CB22-AA90-446D-9A5F-FDD4E7210A15}" destId="{2AA6C1F5-F8DE-4392-9204-C3E18CC0C7C5}" srcOrd="2" destOrd="0" presId="urn:microsoft.com/office/officeart/2008/layout/HalfCircleOrganizationChart"/>
    <dgm:cxn modelId="{C887FF1D-1A28-47E0-A2DF-4A3F03AEE99D}" type="presParOf" srcId="{1B78CB22-AA90-446D-9A5F-FDD4E7210A15}" destId="{7302A253-780F-4D2D-AF47-EB8549901C0E}" srcOrd="3" destOrd="0" presId="urn:microsoft.com/office/officeart/2008/layout/HalfCircleOrganizationChart"/>
    <dgm:cxn modelId="{139B8FC3-4DEA-4855-8823-C68B7755A398}" type="presParOf" srcId="{68AA848D-C87B-42F2-A18B-7ED6FB45280B}" destId="{5001A0FB-DD21-47EE-921C-5FB842D29831}" srcOrd="1" destOrd="0" presId="urn:microsoft.com/office/officeart/2008/layout/HalfCircleOrganizationChart"/>
    <dgm:cxn modelId="{981DA267-2AC1-4146-9CBD-639BF2DA3F35}" type="presParOf" srcId="{68AA848D-C87B-42F2-A18B-7ED6FB45280B}" destId="{17E0F430-CEA1-422E-900E-F24BE4509097}" srcOrd="2" destOrd="0" presId="urn:microsoft.com/office/officeart/2008/layout/HalfCircleOrganizationChart"/>
    <dgm:cxn modelId="{2A393D4B-919D-4217-AFC5-32059137DA22}" type="presParOf" srcId="{17E0F430-CEA1-422E-900E-F24BE4509097}" destId="{FE758767-C18D-46BC-BC50-C30F2BA62610}" srcOrd="0" destOrd="0" presId="urn:microsoft.com/office/officeart/2008/layout/HalfCircleOrganizationChart"/>
    <dgm:cxn modelId="{CCA55AEA-FCBE-45A1-B9A9-D715B64823C0}" type="presParOf" srcId="{17E0F430-CEA1-422E-900E-F24BE4509097}" destId="{0B5C7638-92B4-4E06-A743-CF341ACE4346}" srcOrd="1" destOrd="0" presId="urn:microsoft.com/office/officeart/2008/layout/HalfCircleOrganizationChart"/>
    <dgm:cxn modelId="{85C1EE45-BA54-4687-8A35-542D5E420500}" type="presParOf" srcId="{0B5C7638-92B4-4E06-A743-CF341ACE4346}" destId="{01215F51-D300-4ED6-90C8-604F27B9EA48}" srcOrd="0" destOrd="0" presId="urn:microsoft.com/office/officeart/2008/layout/HalfCircleOrganizationChart"/>
    <dgm:cxn modelId="{27600549-B017-41C3-B9F5-7923010A12EC}" type="presParOf" srcId="{01215F51-D300-4ED6-90C8-604F27B9EA48}" destId="{02FD3D98-54FA-4141-A76C-5981CAB2AC5A}" srcOrd="0" destOrd="0" presId="urn:microsoft.com/office/officeart/2008/layout/HalfCircleOrganizationChart"/>
    <dgm:cxn modelId="{B4B911A7-8406-4F03-99D9-52210750A80E}" type="presParOf" srcId="{01215F51-D300-4ED6-90C8-604F27B9EA48}" destId="{1ECD77CF-6F38-4B4A-8467-91F3101691B2}" srcOrd="1" destOrd="0" presId="urn:microsoft.com/office/officeart/2008/layout/HalfCircleOrganizationChart"/>
    <dgm:cxn modelId="{38C2AD8E-F5B4-415E-AF2A-B13C30549A2A}" type="presParOf" srcId="{01215F51-D300-4ED6-90C8-604F27B9EA48}" destId="{BCC2FC45-ADD5-4884-9744-245EB78F9061}" srcOrd="2" destOrd="0" presId="urn:microsoft.com/office/officeart/2008/layout/HalfCircleOrganizationChart"/>
    <dgm:cxn modelId="{638BF9BD-416B-424B-B90E-54E6CF89C172}" type="presParOf" srcId="{01215F51-D300-4ED6-90C8-604F27B9EA48}" destId="{D7B0DAD5-D630-4D89-A650-71C12B4F73A9}" srcOrd="3" destOrd="0" presId="urn:microsoft.com/office/officeart/2008/layout/HalfCircleOrganizationChart"/>
    <dgm:cxn modelId="{FC0B74F6-A8F0-4AC8-89DA-B8C22F53CA22}" type="presParOf" srcId="{0B5C7638-92B4-4E06-A743-CF341ACE4346}" destId="{9290DE94-4A49-4199-ACC2-CC8DD20285F0}" srcOrd="1" destOrd="0" presId="urn:microsoft.com/office/officeart/2008/layout/HalfCircleOrganizationChart"/>
    <dgm:cxn modelId="{C1879FC8-2040-4BC2-A0EF-BF32619420C0}" type="presParOf" srcId="{0B5C7638-92B4-4E06-A743-CF341ACE4346}" destId="{988D204F-1EA2-4E9F-AE09-68FD3B03F831}" srcOrd="2" destOrd="0" presId="urn:microsoft.com/office/officeart/2008/layout/HalfCircleOrganizationChart"/>
    <dgm:cxn modelId="{06F7AFA7-4111-4B04-B9C5-DBBDC4CC7846}" type="presParOf" srcId="{988D204F-1EA2-4E9F-AE09-68FD3B03F831}" destId="{4D59947F-2DED-4C95-A3AF-ECF34E5D78AE}" srcOrd="0" destOrd="0" presId="urn:microsoft.com/office/officeart/2008/layout/HalfCircleOrganizationChart"/>
    <dgm:cxn modelId="{F3C3B4A2-0587-4863-B8F5-CD05253AA213}" type="presParOf" srcId="{988D204F-1EA2-4E9F-AE09-68FD3B03F831}" destId="{47B11491-5925-4B04-A8A8-09FE4D1E64AD}" srcOrd="1" destOrd="0" presId="urn:microsoft.com/office/officeart/2008/layout/HalfCircleOrganizationChart"/>
    <dgm:cxn modelId="{4D1F33EE-2B79-401E-9717-62170FE07D2F}" type="presParOf" srcId="{47B11491-5925-4B04-A8A8-09FE4D1E64AD}" destId="{D4B088EB-72DE-4BAA-803C-701E55DA30C0}" srcOrd="0" destOrd="0" presId="urn:microsoft.com/office/officeart/2008/layout/HalfCircleOrganizationChart"/>
    <dgm:cxn modelId="{D3D07F5D-498A-4DE7-89AE-B36D57C9C752}" type="presParOf" srcId="{D4B088EB-72DE-4BAA-803C-701E55DA30C0}" destId="{773761AC-2523-45A5-931E-6038BBC41FBD}" srcOrd="0" destOrd="0" presId="urn:microsoft.com/office/officeart/2008/layout/HalfCircleOrganizationChart"/>
    <dgm:cxn modelId="{69B0C301-42D2-4B05-80D4-B42EFBF595F5}" type="presParOf" srcId="{D4B088EB-72DE-4BAA-803C-701E55DA30C0}" destId="{D00F2C3C-8C5B-42A2-A77E-26B4AE6F7E04}" srcOrd="1" destOrd="0" presId="urn:microsoft.com/office/officeart/2008/layout/HalfCircleOrganizationChart"/>
    <dgm:cxn modelId="{8CE834F7-77F8-4A88-908E-F7248470D71C}" type="presParOf" srcId="{D4B088EB-72DE-4BAA-803C-701E55DA30C0}" destId="{503F37DD-5651-4968-A741-0E8CA084BABB}" srcOrd="2" destOrd="0" presId="urn:microsoft.com/office/officeart/2008/layout/HalfCircleOrganizationChart"/>
    <dgm:cxn modelId="{5F29DBB0-BBF1-4B57-9600-08C7BAEFD928}" type="presParOf" srcId="{D4B088EB-72DE-4BAA-803C-701E55DA30C0}" destId="{829F3D53-5C73-4901-B86E-8FCE3D3F4FB7}" srcOrd="3" destOrd="0" presId="urn:microsoft.com/office/officeart/2008/layout/HalfCircleOrganizationChart"/>
    <dgm:cxn modelId="{A443128F-2E02-4266-95E7-275E7426E93E}" type="presParOf" srcId="{47B11491-5925-4B04-A8A8-09FE4D1E64AD}" destId="{D2AB9E14-2255-4D8D-9E76-1A1C6C69C23D}" srcOrd="1" destOrd="0" presId="urn:microsoft.com/office/officeart/2008/layout/HalfCircleOrganizationChart"/>
    <dgm:cxn modelId="{C7942486-F21A-4EC1-A57E-BAD693BD296C}" type="presParOf" srcId="{47B11491-5925-4B04-A8A8-09FE4D1E64AD}" destId="{D4C667F5-896F-4AD9-AF81-72534215ED90}" srcOrd="2" destOrd="0" presId="urn:microsoft.com/office/officeart/2008/layout/HalfCircleOrganizationChart"/>
    <dgm:cxn modelId="{3BD3E974-4EE5-4EE1-B6C9-B12F24D5CA72}" type="presParOf" srcId="{D4C667F5-896F-4AD9-AF81-72534215ED90}" destId="{68BC40DB-3626-4A34-90AF-84C53EF27E56}" srcOrd="0" destOrd="0" presId="urn:microsoft.com/office/officeart/2008/layout/HalfCircleOrganizationChart"/>
    <dgm:cxn modelId="{23B9A2A4-5BAA-491B-BF2B-C0F129BE9858}" type="presParOf" srcId="{D4C667F5-896F-4AD9-AF81-72534215ED90}" destId="{DE2F7960-E04E-49D7-9600-D1738400F570}" srcOrd="1" destOrd="0" presId="urn:microsoft.com/office/officeart/2008/layout/HalfCircleOrganizationChart"/>
    <dgm:cxn modelId="{EAB0182C-BAF8-442C-8638-6621DAA474C2}" type="presParOf" srcId="{DE2F7960-E04E-49D7-9600-D1738400F570}" destId="{06DDA91A-AA52-4B28-9366-76BF65BEE768}" srcOrd="0" destOrd="0" presId="urn:microsoft.com/office/officeart/2008/layout/HalfCircleOrganizationChart"/>
    <dgm:cxn modelId="{0C0C59E0-9BB1-4ECF-BBE2-4EDEABF7D837}" type="presParOf" srcId="{06DDA91A-AA52-4B28-9366-76BF65BEE768}" destId="{78FE49E6-4D6B-4E81-9C92-B4D39F126E87}" srcOrd="0" destOrd="0" presId="urn:microsoft.com/office/officeart/2008/layout/HalfCircleOrganizationChart"/>
    <dgm:cxn modelId="{BCC14042-323A-4278-89E7-CB57F75BE20D}" type="presParOf" srcId="{06DDA91A-AA52-4B28-9366-76BF65BEE768}" destId="{72526349-A233-4DD2-B1F2-9A449D8ADA09}" srcOrd="1" destOrd="0" presId="urn:microsoft.com/office/officeart/2008/layout/HalfCircleOrganizationChart"/>
    <dgm:cxn modelId="{C5E8F710-50BF-4487-B917-461814740F58}" type="presParOf" srcId="{06DDA91A-AA52-4B28-9366-76BF65BEE768}" destId="{663EC809-8021-46E5-BA46-51913B3A1844}" srcOrd="2" destOrd="0" presId="urn:microsoft.com/office/officeart/2008/layout/HalfCircleOrganizationChart"/>
    <dgm:cxn modelId="{204282B9-3C2E-41A5-8051-95FE0A47F5AC}" type="presParOf" srcId="{06DDA91A-AA52-4B28-9366-76BF65BEE768}" destId="{FCED0EA2-9952-49D6-BBE6-ED31791D5C6F}" srcOrd="3" destOrd="0" presId="urn:microsoft.com/office/officeart/2008/layout/HalfCircleOrganizationChart"/>
    <dgm:cxn modelId="{794E84AE-A3BB-4A1F-A2FE-46731CD32989}" type="presParOf" srcId="{DE2F7960-E04E-49D7-9600-D1738400F570}" destId="{C5D714DB-82D7-445F-A544-B6647959471F}" srcOrd="1" destOrd="0" presId="urn:microsoft.com/office/officeart/2008/layout/HalfCircleOrganizationChart"/>
    <dgm:cxn modelId="{1560BAC6-A320-46EF-9422-F36494E2B92B}" type="presParOf" srcId="{DE2F7960-E04E-49D7-9600-D1738400F570}" destId="{F9B74732-421E-4542-A506-3508E8EDA7FE}" srcOrd="2" destOrd="0" presId="urn:microsoft.com/office/officeart/2008/layout/HalfCircleOrganizationChart"/>
    <dgm:cxn modelId="{0DB314AA-D324-434D-AF43-9C298363C976}" type="presParOf" srcId="{F9B74732-421E-4542-A506-3508E8EDA7FE}" destId="{B5C7D551-2E9F-4F98-837E-A8BE9FA39A03}" srcOrd="0" destOrd="0" presId="urn:microsoft.com/office/officeart/2008/layout/HalfCircleOrganizationChart"/>
    <dgm:cxn modelId="{614369B0-7C90-4B8F-BBA0-FBFCE4FA6E9F}" type="presParOf" srcId="{F9B74732-421E-4542-A506-3508E8EDA7FE}" destId="{C386E4DE-FC2A-4F4D-8B92-D4D41D8A4751}" srcOrd="1" destOrd="0" presId="urn:microsoft.com/office/officeart/2008/layout/HalfCircleOrganizationChart"/>
    <dgm:cxn modelId="{ED3EF3EA-9FF8-415A-9081-DCA82FE81DDA}" type="presParOf" srcId="{C386E4DE-FC2A-4F4D-8B92-D4D41D8A4751}" destId="{314C3DA2-7949-4FEA-AC29-528CF8B076CF}" srcOrd="0" destOrd="0" presId="urn:microsoft.com/office/officeart/2008/layout/HalfCircleOrganizationChart"/>
    <dgm:cxn modelId="{211CE28D-1BB0-479E-8489-8DB364931A59}" type="presParOf" srcId="{314C3DA2-7949-4FEA-AC29-528CF8B076CF}" destId="{EDB2F88F-8004-4048-8B95-295512D528C8}" srcOrd="0" destOrd="0" presId="urn:microsoft.com/office/officeart/2008/layout/HalfCircleOrganizationChart"/>
    <dgm:cxn modelId="{CCCF5333-9479-4E8E-BE1F-B5F8F06B9402}" type="presParOf" srcId="{314C3DA2-7949-4FEA-AC29-528CF8B076CF}" destId="{DFADD154-D6F9-4658-8316-407B7EADC6C0}" srcOrd="1" destOrd="0" presId="urn:microsoft.com/office/officeart/2008/layout/HalfCircleOrganizationChart"/>
    <dgm:cxn modelId="{5544D438-2D49-4A94-84CD-03C9907E513C}" type="presParOf" srcId="{314C3DA2-7949-4FEA-AC29-528CF8B076CF}" destId="{C1F05810-92D9-40F0-BC92-2802CD7F4445}" srcOrd="2" destOrd="0" presId="urn:microsoft.com/office/officeart/2008/layout/HalfCircleOrganizationChart"/>
    <dgm:cxn modelId="{C176B785-5629-4215-9200-E42A40F15E57}" type="presParOf" srcId="{314C3DA2-7949-4FEA-AC29-528CF8B076CF}" destId="{EBC72692-4A3B-485A-B385-09F26D84022A}" srcOrd="3" destOrd="0" presId="urn:microsoft.com/office/officeart/2008/layout/HalfCircleOrganizationChart"/>
    <dgm:cxn modelId="{D5FC61AD-B1CF-4187-AFF6-10F144FD3B72}" type="presParOf" srcId="{C386E4DE-FC2A-4F4D-8B92-D4D41D8A4751}" destId="{13CBCA76-A2C6-4FF9-B893-0F6A2034778A}" srcOrd="1" destOrd="0" presId="urn:microsoft.com/office/officeart/2008/layout/HalfCircleOrganizationChart"/>
    <dgm:cxn modelId="{D07C10CF-FF47-49E4-8983-DD1800FF1965}" type="presParOf" srcId="{C386E4DE-FC2A-4F4D-8B92-D4D41D8A4751}" destId="{A40F5959-0074-4D73-8092-2CC0DE7CDA27}" srcOrd="2" destOrd="0" presId="urn:microsoft.com/office/officeart/2008/layout/HalfCircleOrganizationChart"/>
    <dgm:cxn modelId="{3531F12A-C8A9-4DAC-BC60-974A767F6470}" type="presParOf" srcId="{F9B74732-421E-4542-A506-3508E8EDA7FE}" destId="{3D631FF7-A315-4028-8896-E90E836921A7}" srcOrd="2" destOrd="0" presId="urn:microsoft.com/office/officeart/2008/layout/HalfCircleOrganizationChart"/>
    <dgm:cxn modelId="{7E2F7BDF-C66C-4157-A1E0-881AF6E88425}" type="presParOf" srcId="{F9B74732-421E-4542-A506-3508E8EDA7FE}" destId="{23E1F255-5F1C-4751-A545-B68BA022E3E0}" srcOrd="3" destOrd="0" presId="urn:microsoft.com/office/officeart/2008/layout/HalfCircleOrganizationChart"/>
    <dgm:cxn modelId="{5A3BDB4F-6693-4809-8B76-CC15FFEA34DD}" type="presParOf" srcId="{23E1F255-5F1C-4751-A545-B68BA022E3E0}" destId="{136FAE1B-2580-43ED-8220-1468ECC58337}" srcOrd="0" destOrd="0" presId="urn:microsoft.com/office/officeart/2008/layout/HalfCircleOrganizationChart"/>
    <dgm:cxn modelId="{31F9DD09-1E9D-4885-A78A-1F4F13656823}" type="presParOf" srcId="{136FAE1B-2580-43ED-8220-1468ECC58337}" destId="{293DA366-5BFA-468E-A1EC-1343871DD394}" srcOrd="0" destOrd="0" presId="urn:microsoft.com/office/officeart/2008/layout/HalfCircleOrganizationChart"/>
    <dgm:cxn modelId="{AAA8B9F3-CB9B-4584-8F95-B21205A3FBE3}" type="presParOf" srcId="{136FAE1B-2580-43ED-8220-1468ECC58337}" destId="{D46D14DA-98A7-4CF9-B06C-6BAB4EB722D3}" srcOrd="1" destOrd="0" presId="urn:microsoft.com/office/officeart/2008/layout/HalfCircleOrganizationChart"/>
    <dgm:cxn modelId="{3FB4F36B-9DE6-4ABD-8E3E-FC1FEB909686}" type="presParOf" srcId="{136FAE1B-2580-43ED-8220-1468ECC58337}" destId="{31DCCBB7-37D8-4E25-928B-CCB39E254A83}" srcOrd="2" destOrd="0" presId="urn:microsoft.com/office/officeart/2008/layout/HalfCircleOrganizationChart"/>
    <dgm:cxn modelId="{8E0861D9-48A2-4A1A-A35D-4011DFB36736}" type="presParOf" srcId="{136FAE1B-2580-43ED-8220-1468ECC58337}" destId="{9BBB2562-9AA6-40AC-BE3F-AB6A51D99C26}" srcOrd="3" destOrd="0" presId="urn:microsoft.com/office/officeart/2008/layout/HalfCircleOrganizationChart"/>
    <dgm:cxn modelId="{39E85749-9912-422D-B6E2-0B115F150907}" type="presParOf" srcId="{23E1F255-5F1C-4751-A545-B68BA022E3E0}" destId="{3C5EDE6F-B0FF-44E1-85BC-D0B1CD74186F}" srcOrd="1" destOrd="0" presId="urn:microsoft.com/office/officeart/2008/layout/HalfCircleOrganizationChart"/>
    <dgm:cxn modelId="{5D6E1620-7D20-43C2-A7A2-02383158C423}" type="presParOf" srcId="{23E1F255-5F1C-4751-A545-B68BA022E3E0}" destId="{2D95C77D-EEB1-4903-8D48-278BEE733E2E}" srcOrd="2" destOrd="0" presId="urn:microsoft.com/office/officeart/2008/layout/HalfCircleOrganizationChart"/>
    <dgm:cxn modelId="{716B5EEF-CB1A-4C93-99AC-97064A494787}" type="presParOf" srcId="{D4C667F5-896F-4AD9-AF81-72534215ED90}" destId="{B6BB1A05-9B69-4178-85BD-254402DD733B}" srcOrd="2" destOrd="0" presId="urn:microsoft.com/office/officeart/2008/layout/HalfCircleOrganizationChart"/>
    <dgm:cxn modelId="{6D1F90AC-FD13-42B7-A10E-5E5D96197DED}" type="presParOf" srcId="{D4C667F5-896F-4AD9-AF81-72534215ED90}" destId="{EAFBA3AA-9662-437F-AAFE-72A40F74B544}" srcOrd="3" destOrd="0" presId="urn:microsoft.com/office/officeart/2008/layout/HalfCircleOrganizationChart"/>
    <dgm:cxn modelId="{64DBF383-06ED-42A6-95EB-7F154B54C657}" type="presParOf" srcId="{EAFBA3AA-9662-437F-AAFE-72A40F74B544}" destId="{FF74121B-DAC7-42BE-AE83-CA7BC6664358}" srcOrd="0" destOrd="0" presId="urn:microsoft.com/office/officeart/2008/layout/HalfCircleOrganizationChart"/>
    <dgm:cxn modelId="{6676F1D1-0ABD-42DF-B090-3CDA2ECD3A72}" type="presParOf" srcId="{FF74121B-DAC7-42BE-AE83-CA7BC6664358}" destId="{EB274472-BFF2-4E54-9CF9-D294FE32C47C}" srcOrd="0" destOrd="0" presId="urn:microsoft.com/office/officeart/2008/layout/HalfCircleOrganizationChart"/>
    <dgm:cxn modelId="{1B18985E-4717-431A-88DA-E0ECA25EA67A}" type="presParOf" srcId="{FF74121B-DAC7-42BE-AE83-CA7BC6664358}" destId="{7F763B5D-3C5E-48EA-B69E-5913D4B70A10}" srcOrd="1" destOrd="0" presId="urn:microsoft.com/office/officeart/2008/layout/HalfCircleOrganizationChart"/>
    <dgm:cxn modelId="{29796E1E-4DF3-4EDB-9E5E-440B2D2C5C76}" type="presParOf" srcId="{FF74121B-DAC7-42BE-AE83-CA7BC6664358}" destId="{1426010D-98AB-48B8-A529-B4FEA6658575}" srcOrd="2" destOrd="0" presId="urn:microsoft.com/office/officeart/2008/layout/HalfCircleOrganizationChart"/>
    <dgm:cxn modelId="{1D2E2759-C858-4892-B98E-965B2E2848EE}" type="presParOf" srcId="{FF74121B-DAC7-42BE-AE83-CA7BC6664358}" destId="{E7A6B074-D833-434D-B2DA-E26D8677D24D}" srcOrd="3" destOrd="0" presId="urn:microsoft.com/office/officeart/2008/layout/HalfCircleOrganizationChart"/>
    <dgm:cxn modelId="{4707A06D-1110-47FE-924E-16C17FABC364}" type="presParOf" srcId="{EAFBA3AA-9662-437F-AAFE-72A40F74B544}" destId="{C0B25523-68EA-4BD5-8859-214015924E49}" srcOrd="1" destOrd="0" presId="urn:microsoft.com/office/officeart/2008/layout/HalfCircleOrganizationChart"/>
    <dgm:cxn modelId="{137352CA-15E5-4168-AFE9-64EE7BC0E05B}" type="presParOf" srcId="{EAFBA3AA-9662-437F-AAFE-72A40F74B544}" destId="{7FEF8116-1117-4BE9-B3B8-6A6C29708E4A}" srcOrd="2" destOrd="0" presId="urn:microsoft.com/office/officeart/2008/layout/HalfCircleOrganizationChart"/>
    <dgm:cxn modelId="{2C60AD32-E6C9-48A8-8AF8-802F41E3C0A5}" type="presParOf" srcId="{7FEF8116-1117-4BE9-B3B8-6A6C29708E4A}" destId="{36EB6A15-6222-453A-9CFA-CF08536DEC03}" srcOrd="0" destOrd="0" presId="urn:microsoft.com/office/officeart/2008/layout/HalfCircleOrganizationChart"/>
    <dgm:cxn modelId="{96FDC7B1-B4DA-448E-9217-801536D3805D}" type="presParOf" srcId="{7FEF8116-1117-4BE9-B3B8-6A6C29708E4A}" destId="{7CE868AF-5FEB-4B36-A772-951A5778C3E3}" srcOrd="1" destOrd="0" presId="urn:microsoft.com/office/officeart/2008/layout/HalfCircleOrganizationChart"/>
    <dgm:cxn modelId="{31BB4B90-0BCC-4C04-A724-C61420810364}" type="presParOf" srcId="{7CE868AF-5FEB-4B36-A772-951A5778C3E3}" destId="{EC758001-5848-4ACE-8DF7-8B6D5EDAD075}" srcOrd="0" destOrd="0" presId="urn:microsoft.com/office/officeart/2008/layout/HalfCircleOrganizationChart"/>
    <dgm:cxn modelId="{1F61E21E-AB28-454B-986B-403AE05BCE8C}" type="presParOf" srcId="{EC758001-5848-4ACE-8DF7-8B6D5EDAD075}" destId="{07BCD626-CAED-41A9-95A2-90B4B0F55CBF}" srcOrd="0" destOrd="0" presId="urn:microsoft.com/office/officeart/2008/layout/HalfCircleOrganizationChart"/>
    <dgm:cxn modelId="{646C2D4D-E817-4EDC-9811-7AE21F237091}" type="presParOf" srcId="{EC758001-5848-4ACE-8DF7-8B6D5EDAD075}" destId="{3E9ADF4A-DD6A-460C-A281-19DA0F571D83}" srcOrd="1" destOrd="0" presId="urn:microsoft.com/office/officeart/2008/layout/HalfCircleOrganizationChart"/>
    <dgm:cxn modelId="{A3AD7F8B-E4F2-4A7E-B9C1-97566D93F43D}" type="presParOf" srcId="{EC758001-5848-4ACE-8DF7-8B6D5EDAD075}" destId="{29F34578-6BDB-46AE-877E-5C649C1F75A6}" srcOrd="2" destOrd="0" presId="urn:microsoft.com/office/officeart/2008/layout/HalfCircleOrganizationChart"/>
    <dgm:cxn modelId="{AB3F51B5-84EA-41FC-82F1-642F5427E7C8}" type="presParOf" srcId="{EC758001-5848-4ACE-8DF7-8B6D5EDAD075}" destId="{DCAEE23B-B710-455C-97BE-ECE0F7DE521A}" srcOrd="3" destOrd="0" presId="urn:microsoft.com/office/officeart/2008/layout/HalfCircleOrganizationChart"/>
    <dgm:cxn modelId="{4F91312F-4F66-4947-86C7-AE8496CF0600}" type="presParOf" srcId="{7CE868AF-5FEB-4B36-A772-951A5778C3E3}" destId="{7B6DF1DB-BF97-485E-AF80-4E11BA136E03}" srcOrd="1" destOrd="0" presId="urn:microsoft.com/office/officeart/2008/layout/HalfCircleOrganizationChart"/>
    <dgm:cxn modelId="{F92E1066-3C41-44DD-BC52-6105174E634A}" type="presParOf" srcId="{7CE868AF-5FEB-4B36-A772-951A5778C3E3}" destId="{01592D12-273F-4A8D-B27D-A2BDE29DE38B}" srcOrd="2" destOrd="0" presId="urn:microsoft.com/office/officeart/2008/layout/HalfCircleOrganizationChart"/>
    <dgm:cxn modelId="{027F7F91-A006-4649-874A-F3D4CD838760}" type="presParOf" srcId="{7FEF8116-1117-4BE9-B3B8-6A6C29708E4A}" destId="{1CF72D55-ED73-43AD-9B93-3F698C9596DB}" srcOrd="2" destOrd="0" presId="urn:microsoft.com/office/officeart/2008/layout/HalfCircleOrganizationChart"/>
    <dgm:cxn modelId="{5F13A8A4-CBF2-4B5B-9CF3-8E7FB48B9F40}" type="presParOf" srcId="{7FEF8116-1117-4BE9-B3B8-6A6C29708E4A}" destId="{AB76FDE5-1B45-4FCE-B178-E2BD5B3B3194}" srcOrd="3" destOrd="0" presId="urn:microsoft.com/office/officeart/2008/layout/HalfCircleOrganizationChart"/>
    <dgm:cxn modelId="{7E220B35-2015-47A5-9A94-434453AAA4F9}" type="presParOf" srcId="{AB76FDE5-1B45-4FCE-B178-E2BD5B3B3194}" destId="{7B7FF758-30D1-469D-8767-E0846A47B433}" srcOrd="0" destOrd="0" presId="urn:microsoft.com/office/officeart/2008/layout/HalfCircleOrganizationChart"/>
    <dgm:cxn modelId="{2CEF7FDD-C839-442F-92BC-D24391F02EB6}" type="presParOf" srcId="{7B7FF758-30D1-469D-8767-E0846A47B433}" destId="{788B63CA-84B4-44DE-9AB5-C8569D38A985}" srcOrd="0" destOrd="0" presId="urn:microsoft.com/office/officeart/2008/layout/HalfCircleOrganizationChart"/>
    <dgm:cxn modelId="{3248AE8C-8D6B-47A8-9243-0F5A22B2932A}" type="presParOf" srcId="{7B7FF758-30D1-469D-8767-E0846A47B433}" destId="{D24ADE90-F666-4817-A365-35119F8F3041}" srcOrd="1" destOrd="0" presId="urn:microsoft.com/office/officeart/2008/layout/HalfCircleOrganizationChart"/>
    <dgm:cxn modelId="{F24807B4-5776-4482-9A50-04896DB3610A}" type="presParOf" srcId="{7B7FF758-30D1-469D-8767-E0846A47B433}" destId="{DF2CE3CA-81E3-4361-8DFF-F7C167F834AD}" srcOrd="2" destOrd="0" presId="urn:microsoft.com/office/officeart/2008/layout/HalfCircleOrganizationChart"/>
    <dgm:cxn modelId="{2570F5BE-CE29-4591-AD57-C0444F38F439}" type="presParOf" srcId="{7B7FF758-30D1-469D-8767-E0846A47B433}" destId="{6F16937F-A31D-4B39-A467-22690446ABC9}" srcOrd="3" destOrd="0" presId="urn:microsoft.com/office/officeart/2008/layout/HalfCircleOrganizationChart"/>
    <dgm:cxn modelId="{A0138FE5-E3C7-43A4-834E-6FB160C9A72E}" type="presParOf" srcId="{AB76FDE5-1B45-4FCE-B178-E2BD5B3B3194}" destId="{21D7C9BA-E5F5-4851-B878-52F34CB2F2E2}" srcOrd="1" destOrd="0" presId="urn:microsoft.com/office/officeart/2008/layout/HalfCircleOrganizationChart"/>
    <dgm:cxn modelId="{9B008FB3-F1AF-49F6-8CE9-025118B0286A}" type="presParOf" srcId="{AB76FDE5-1B45-4FCE-B178-E2BD5B3B3194}" destId="{7C2ABF42-CF19-487B-96DB-5D6C0EEF0CF3}" srcOrd="2" destOrd="0" presId="urn:microsoft.com/office/officeart/2008/layout/HalfCircleOrganizationChart"/>
    <dgm:cxn modelId="{93135111-FA34-49D6-A26B-54156018732B}" type="presParOf" srcId="{7FEF8116-1117-4BE9-B3B8-6A6C29708E4A}" destId="{B2B35E53-0A93-466D-87B5-5B263F48508F}" srcOrd="4" destOrd="0" presId="urn:microsoft.com/office/officeart/2008/layout/HalfCircleOrganizationChart"/>
    <dgm:cxn modelId="{AE164C4F-3296-42D5-85BF-2B251E4BBFE6}" type="presParOf" srcId="{7FEF8116-1117-4BE9-B3B8-6A6C29708E4A}" destId="{ADA4CB3F-6AB0-4AE0-8B3A-3D779DC948DE}" srcOrd="5" destOrd="0" presId="urn:microsoft.com/office/officeart/2008/layout/HalfCircleOrganizationChart"/>
    <dgm:cxn modelId="{F2092B2E-2226-4BEF-AE56-F56D6F948C80}" type="presParOf" srcId="{ADA4CB3F-6AB0-4AE0-8B3A-3D779DC948DE}" destId="{B6D0CB9F-2DAF-4CB4-8D40-B56C4F7E3C51}" srcOrd="0" destOrd="0" presId="urn:microsoft.com/office/officeart/2008/layout/HalfCircleOrganizationChart"/>
    <dgm:cxn modelId="{B270172B-1A25-484F-BA20-96E414E2037A}" type="presParOf" srcId="{B6D0CB9F-2DAF-4CB4-8D40-B56C4F7E3C51}" destId="{1FAD5076-2A9D-4D53-A9AC-472C32B97995}" srcOrd="0" destOrd="0" presId="urn:microsoft.com/office/officeart/2008/layout/HalfCircleOrganizationChart"/>
    <dgm:cxn modelId="{FFA81B97-8951-4859-8977-3B4015A3C53A}" type="presParOf" srcId="{B6D0CB9F-2DAF-4CB4-8D40-B56C4F7E3C51}" destId="{AD79258F-B891-4E80-A2F2-46A30AD1BD52}" srcOrd="1" destOrd="0" presId="urn:microsoft.com/office/officeart/2008/layout/HalfCircleOrganizationChart"/>
    <dgm:cxn modelId="{D39155F2-5E18-42F6-828C-D6B115FC4BB2}" type="presParOf" srcId="{B6D0CB9F-2DAF-4CB4-8D40-B56C4F7E3C51}" destId="{FFCC870D-018B-473C-BBEF-7BF7B766B8B4}" srcOrd="2" destOrd="0" presId="urn:microsoft.com/office/officeart/2008/layout/HalfCircleOrganizationChart"/>
    <dgm:cxn modelId="{8F98164D-2D41-45F5-861C-B6344A006471}" type="presParOf" srcId="{B6D0CB9F-2DAF-4CB4-8D40-B56C4F7E3C51}" destId="{E5065784-0B1F-4FF9-ABEC-107B69BEC7FE}" srcOrd="3" destOrd="0" presId="urn:microsoft.com/office/officeart/2008/layout/HalfCircleOrganizationChart"/>
    <dgm:cxn modelId="{D7D41297-D32D-435C-9ECB-D81EB14531F1}" type="presParOf" srcId="{ADA4CB3F-6AB0-4AE0-8B3A-3D779DC948DE}" destId="{D7EA119A-15D5-4903-8045-9E9E92B629E8}" srcOrd="1" destOrd="0" presId="urn:microsoft.com/office/officeart/2008/layout/HalfCircleOrganizationChart"/>
    <dgm:cxn modelId="{7763C611-33FB-4817-96BC-82475B4BCA67}" type="presParOf" srcId="{ADA4CB3F-6AB0-4AE0-8B3A-3D779DC948DE}" destId="{F7D0944E-3C73-4471-AF12-3B19C0EB6F8B}" srcOrd="2" destOrd="0" presId="urn:microsoft.com/office/officeart/2008/layout/HalfCircleOrganizationChart"/>
    <dgm:cxn modelId="{34803882-857B-4CD7-94A3-0685EF9853ED}" type="presParOf" srcId="{988D204F-1EA2-4E9F-AE09-68FD3B03F831}" destId="{B4E5F03A-6335-4667-988C-8853296691FB}" srcOrd="2" destOrd="0" presId="urn:microsoft.com/office/officeart/2008/layout/HalfCircleOrganizationChart"/>
    <dgm:cxn modelId="{18757627-4141-4D48-B972-5595A22BBE3B}" type="presParOf" srcId="{988D204F-1EA2-4E9F-AE09-68FD3B03F831}" destId="{75CEF598-4A13-435C-B174-A9CD4D22489A}" srcOrd="3" destOrd="0" presId="urn:microsoft.com/office/officeart/2008/layout/HalfCircleOrganizationChart"/>
    <dgm:cxn modelId="{9979E0D8-6502-4367-85E6-4A2DB0B5E3DC}" type="presParOf" srcId="{75CEF598-4A13-435C-B174-A9CD4D22489A}" destId="{48E05D63-6F63-46B6-9936-81DA33E917E9}" srcOrd="0" destOrd="0" presId="urn:microsoft.com/office/officeart/2008/layout/HalfCircleOrganizationChart"/>
    <dgm:cxn modelId="{506408BD-A771-4E84-8C83-C0A2FE76C7BD}" type="presParOf" srcId="{48E05D63-6F63-46B6-9936-81DA33E917E9}" destId="{0A66AB4D-8DC7-4B3E-B543-4DD631355D09}" srcOrd="0" destOrd="0" presId="urn:microsoft.com/office/officeart/2008/layout/HalfCircleOrganizationChart"/>
    <dgm:cxn modelId="{984D4860-8B5E-409B-A8FD-512E5E20C913}" type="presParOf" srcId="{48E05D63-6F63-46B6-9936-81DA33E917E9}" destId="{0BB5FEBA-317B-46F7-837B-7EA936026A23}" srcOrd="1" destOrd="0" presId="urn:microsoft.com/office/officeart/2008/layout/HalfCircleOrganizationChart"/>
    <dgm:cxn modelId="{B865C635-CE4A-4E23-A71E-6A19FBCD758F}" type="presParOf" srcId="{48E05D63-6F63-46B6-9936-81DA33E917E9}" destId="{FEF79928-AB07-4D92-8F31-F33D4739F609}" srcOrd="2" destOrd="0" presId="urn:microsoft.com/office/officeart/2008/layout/HalfCircleOrganizationChart"/>
    <dgm:cxn modelId="{4F725F4D-B282-4260-83D6-74CDD1CEFB44}" type="presParOf" srcId="{48E05D63-6F63-46B6-9936-81DA33E917E9}" destId="{2B60CC77-1E44-44A3-98A7-9BA3A2690C10}" srcOrd="3" destOrd="0" presId="urn:microsoft.com/office/officeart/2008/layout/HalfCircleOrganizationChart"/>
    <dgm:cxn modelId="{EFD39B1C-AC07-4ADC-A903-AFC0073793BE}" type="presParOf" srcId="{75CEF598-4A13-435C-B174-A9CD4D22489A}" destId="{BED0A5B8-9563-40CF-8A47-4045AE2988AA}" srcOrd="1" destOrd="0" presId="urn:microsoft.com/office/officeart/2008/layout/HalfCircleOrganizationChart"/>
    <dgm:cxn modelId="{97D0C66D-9269-40A0-8E15-E92DEABAA447}" type="presParOf" srcId="{75CEF598-4A13-435C-B174-A9CD4D22489A}" destId="{0DCFC92C-B968-40A5-927D-F1E757B94A72}" srcOrd="2" destOrd="0" presId="urn:microsoft.com/office/officeart/2008/layout/HalfCircleOrganizationChart"/>
    <dgm:cxn modelId="{5B4D6BC5-1026-47B2-9487-30881735338B}" type="presParOf" srcId="{0DCFC92C-B968-40A5-927D-F1E757B94A72}" destId="{112D869B-8591-438C-894A-6431A13FCF67}" srcOrd="0" destOrd="0" presId="urn:microsoft.com/office/officeart/2008/layout/HalfCircleOrganizationChart"/>
    <dgm:cxn modelId="{ECB5246A-CA93-4200-87AB-9375F3A7BB69}" type="presParOf" srcId="{0DCFC92C-B968-40A5-927D-F1E757B94A72}" destId="{4BE49793-9FE8-44A6-BB44-4CFC05EDEF4F}" srcOrd="1" destOrd="0" presId="urn:microsoft.com/office/officeart/2008/layout/HalfCircleOrganizationChart"/>
    <dgm:cxn modelId="{884665A2-F569-462A-9899-C96FA4030180}" type="presParOf" srcId="{4BE49793-9FE8-44A6-BB44-4CFC05EDEF4F}" destId="{4173CAFD-D6D4-490F-86B6-EAE8AFFE1FCF}" srcOrd="0" destOrd="0" presId="urn:microsoft.com/office/officeart/2008/layout/HalfCircleOrganizationChart"/>
    <dgm:cxn modelId="{C1DD2DEB-2FB3-4171-A587-AB3E9C4AFD98}" type="presParOf" srcId="{4173CAFD-D6D4-490F-86B6-EAE8AFFE1FCF}" destId="{F930B264-E834-4263-8682-1F0D1772FABD}" srcOrd="0" destOrd="0" presId="urn:microsoft.com/office/officeart/2008/layout/HalfCircleOrganizationChart"/>
    <dgm:cxn modelId="{00BDDF64-2216-4EAC-ABE6-D38351A469BF}" type="presParOf" srcId="{4173CAFD-D6D4-490F-86B6-EAE8AFFE1FCF}" destId="{5297E7DB-6E83-40EE-B09B-B246B10E5EAE}" srcOrd="1" destOrd="0" presId="urn:microsoft.com/office/officeart/2008/layout/HalfCircleOrganizationChart"/>
    <dgm:cxn modelId="{E6D53218-4459-49F5-9465-47D94277C6D9}" type="presParOf" srcId="{4173CAFD-D6D4-490F-86B6-EAE8AFFE1FCF}" destId="{6C9835EF-01D6-4109-9FC3-84BE1DEB2015}" srcOrd="2" destOrd="0" presId="urn:microsoft.com/office/officeart/2008/layout/HalfCircleOrganizationChart"/>
    <dgm:cxn modelId="{786B6ADD-2323-419C-A838-4B49EA1DE1BD}" type="presParOf" srcId="{4173CAFD-D6D4-490F-86B6-EAE8AFFE1FCF}" destId="{99F6BC05-5171-465F-885E-3DB0AF3920FF}" srcOrd="3" destOrd="0" presId="urn:microsoft.com/office/officeart/2008/layout/HalfCircleOrganizationChart"/>
    <dgm:cxn modelId="{FF0C09FB-F75E-4184-865F-9CB53D80752D}" type="presParOf" srcId="{4BE49793-9FE8-44A6-BB44-4CFC05EDEF4F}" destId="{9B31E41D-F35B-4EF3-872F-CFA755B4B26B}" srcOrd="1" destOrd="0" presId="urn:microsoft.com/office/officeart/2008/layout/HalfCircleOrganizationChart"/>
    <dgm:cxn modelId="{6618DFBD-199E-46CA-BCC2-18154CADC47E}" type="presParOf" srcId="{4BE49793-9FE8-44A6-BB44-4CFC05EDEF4F}" destId="{0886017E-2D46-49DA-A3AC-261FD3379E0E}" srcOrd="2" destOrd="0" presId="urn:microsoft.com/office/officeart/2008/layout/HalfCircleOrganizationChart"/>
    <dgm:cxn modelId="{212EFC16-1B94-49EF-807F-F86B3A5DFF3D}" type="presParOf" srcId="{17E0F430-CEA1-422E-900E-F24BE4509097}" destId="{21A4E6EE-9136-496D-B87C-1005611AABBA}" srcOrd="2" destOrd="0" presId="urn:microsoft.com/office/officeart/2008/layout/HalfCircleOrganizationChart"/>
    <dgm:cxn modelId="{CC430F34-9C32-4EA0-8BC2-6FC78D9D7AF2}" type="presParOf" srcId="{17E0F430-CEA1-422E-900E-F24BE4509097}" destId="{DCAD9E79-B997-44D2-9ACD-D71587205F22}" srcOrd="3" destOrd="0" presId="urn:microsoft.com/office/officeart/2008/layout/HalfCircleOrganizationChart"/>
    <dgm:cxn modelId="{82798416-6418-482E-BB27-F4646E44A460}" type="presParOf" srcId="{DCAD9E79-B997-44D2-9ACD-D71587205F22}" destId="{4228A9EB-BBD4-4621-AEB2-E04C33FCC83C}" srcOrd="0" destOrd="0" presId="urn:microsoft.com/office/officeart/2008/layout/HalfCircleOrganizationChart"/>
    <dgm:cxn modelId="{7CDAAD8B-D9A8-46E4-B941-0B638C3AAE2E}" type="presParOf" srcId="{4228A9EB-BBD4-4621-AEB2-E04C33FCC83C}" destId="{F262C172-DA67-444E-B486-5C6BC7722870}" srcOrd="0" destOrd="0" presId="urn:microsoft.com/office/officeart/2008/layout/HalfCircleOrganizationChart"/>
    <dgm:cxn modelId="{E845D4C5-B319-4C79-8B60-E39286457C5A}" type="presParOf" srcId="{4228A9EB-BBD4-4621-AEB2-E04C33FCC83C}" destId="{05B0D119-A874-466D-92D2-E12C11FC76C6}" srcOrd="1" destOrd="0" presId="urn:microsoft.com/office/officeart/2008/layout/HalfCircleOrganizationChart"/>
    <dgm:cxn modelId="{130193CD-C6B1-460E-A27E-854D1AB4C1E4}" type="presParOf" srcId="{4228A9EB-BBD4-4621-AEB2-E04C33FCC83C}" destId="{64EE3FF0-34C8-4434-BEB3-37BEB8B114E1}" srcOrd="2" destOrd="0" presId="urn:microsoft.com/office/officeart/2008/layout/HalfCircleOrganizationChart"/>
    <dgm:cxn modelId="{06C894C6-7D61-42F3-B095-B81A798DEBBF}" type="presParOf" srcId="{4228A9EB-BBD4-4621-AEB2-E04C33FCC83C}" destId="{6623F9F3-C15D-45CF-B0B3-6E5999962A9A}" srcOrd="3" destOrd="0" presId="urn:microsoft.com/office/officeart/2008/layout/HalfCircleOrganizationChart"/>
    <dgm:cxn modelId="{DE0051EC-9E01-44D5-988D-29797FE93ACA}" type="presParOf" srcId="{DCAD9E79-B997-44D2-9ACD-D71587205F22}" destId="{DB302577-8F62-490B-A1EA-0CE36B0E49FB}" srcOrd="1" destOrd="0" presId="urn:microsoft.com/office/officeart/2008/layout/HalfCircleOrganizationChart"/>
    <dgm:cxn modelId="{D7F834DE-ADA9-4292-9FE6-ED40B1D41E71}" type="presParOf" srcId="{DCAD9E79-B997-44D2-9ACD-D71587205F22}" destId="{492C3F72-3A39-4564-B01B-7ED63FF95E63}" srcOrd="2" destOrd="0" presId="urn:microsoft.com/office/officeart/2008/layout/HalfCircleOrganizationChart"/>
    <dgm:cxn modelId="{5DBA4707-4AF0-4537-A0EB-D6DF7DCB4707}" type="presParOf" srcId="{492C3F72-3A39-4564-B01B-7ED63FF95E63}" destId="{F2A2321B-FF49-4C35-A19E-4A8BFDA0FFB1}" srcOrd="0" destOrd="0" presId="urn:microsoft.com/office/officeart/2008/layout/HalfCircleOrganizationChart"/>
    <dgm:cxn modelId="{2E314628-5486-4BA2-AF7F-45E5978E5759}" type="presParOf" srcId="{492C3F72-3A39-4564-B01B-7ED63FF95E63}" destId="{D341EA4A-F3D0-45B8-807B-28CD5C7E13A6}" srcOrd="1" destOrd="0" presId="urn:microsoft.com/office/officeart/2008/layout/HalfCircleOrganizationChart"/>
    <dgm:cxn modelId="{2036529D-E850-4331-B0D7-DC7DC49D9200}" type="presParOf" srcId="{D341EA4A-F3D0-45B8-807B-28CD5C7E13A6}" destId="{9836B865-4F26-4B5A-A51A-D9038E2D449A}" srcOrd="0" destOrd="0" presId="urn:microsoft.com/office/officeart/2008/layout/HalfCircleOrganizationChart"/>
    <dgm:cxn modelId="{AF2D76B4-16CF-4FAA-A54E-75267C06161F}" type="presParOf" srcId="{9836B865-4F26-4B5A-A51A-D9038E2D449A}" destId="{D828F48A-4400-4EFF-970F-76312EC37FB8}" srcOrd="0" destOrd="0" presId="urn:microsoft.com/office/officeart/2008/layout/HalfCircleOrganizationChart"/>
    <dgm:cxn modelId="{6F67FF74-C7D7-4CD2-B5D8-A381E5D25DB0}" type="presParOf" srcId="{9836B865-4F26-4B5A-A51A-D9038E2D449A}" destId="{55A9F569-E0F0-4CB6-BCF1-45C874D6DC72}" srcOrd="1" destOrd="0" presId="urn:microsoft.com/office/officeart/2008/layout/HalfCircleOrganizationChart"/>
    <dgm:cxn modelId="{E57E9572-AC41-4B4C-974C-38EB2A4B2B47}" type="presParOf" srcId="{9836B865-4F26-4B5A-A51A-D9038E2D449A}" destId="{3FF05C31-8371-4EDD-96CF-DEB1A464162C}" srcOrd="2" destOrd="0" presId="urn:microsoft.com/office/officeart/2008/layout/HalfCircleOrganizationChart"/>
    <dgm:cxn modelId="{BE9722E1-1CEA-4B1E-9DD8-E26A2EEDF7D5}" type="presParOf" srcId="{9836B865-4F26-4B5A-A51A-D9038E2D449A}" destId="{8ADFF9E4-933B-435E-9EB7-43B6FB5A3A87}" srcOrd="3" destOrd="0" presId="urn:microsoft.com/office/officeart/2008/layout/HalfCircleOrganizationChart"/>
    <dgm:cxn modelId="{0782A642-B0D1-4246-A675-AD27895ED9CE}" type="presParOf" srcId="{D341EA4A-F3D0-45B8-807B-28CD5C7E13A6}" destId="{D2E1C60B-F9FF-4CEC-9016-5435560BABD0}" srcOrd="1" destOrd="0" presId="urn:microsoft.com/office/officeart/2008/layout/HalfCircleOrganizationChart"/>
    <dgm:cxn modelId="{777B5D57-19C7-4E82-B49C-AF048144C381}" type="presParOf" srcId="{D341EA4A-F3D0-45B8-807B-28CD5C7E13A6}" destId="{5221E0EA-0456-4EB5-926B-D66A5ECFEFBA}" srcOrd="2" destOrd="0" presId="urn:microsoft.com/office/officeart/2008/layout/HalfCircleOrganizationChart"/>
    <dgm:cxn modelId="{7F071266-E659-4EEE-9FF6-75943EDA5C3E}" type="presParOf" srcId="{5221E0EA-0456-4EB5-926B-D66A5ECFEFBA}" destId="{AE478FBB-3251-401F-B1F1-545BF9F9E1DE}" srcOrd="0" destOrd="0" presId="urn:microsoft.com/office/officeart/2008/layout/HalfCircleOrganizationChart"/>
    <dgm:cxn modelId="{03A6295A-D903-43F0-A307-2DDBAB63A9ED}" type="presParOf" srcId="{5221E0EA-0456-4EB5-926B-D66A5ECFEFBA}" destId="{BF9AD01B-4318-4D69-B968-F1EAB6E9307C}" srcOrd="1" destOrd="0" presId="urn:microsoft.com/office/officeart/2008/layout/HalfCircleOrganizationChart"/>
    <dgm:cxn modelId="{8287C0EE-B078-4F69-AEDF-93A7687B3A8C}" type="presParOf" srcId="{BF9AD01B-4318-4D69-B968-F1EAB6E9307C}" destId="{273A6A8A-9B85-457D-8499-83F9BAAD3CEA}" srcOrd="0" destOrd="0" presId="urn:microsoft.com/office/officeart/2008/layout/HalfCircleOrganizationChart"/>
    <dgm:cxn modelId="{E45DF53C-6D7C-4E8F-B2EB-C39741043D45}" type="presParOf" srcId="{273A6A8A-9B85-457D-8499-83F9BAAD3CEA}" destId="{17277FDB-62C4-4B4D-920A-1FCF6C9CC594}" srcOrd="0" destOrd="0" presId="urn:microsoft.com/office/officeart/2008/layout/HalfCircleOrganizationChart"/>
    <dgm:cxn modelId="{1528D92B-E0C5-4923-8BD0-4F5449BC02B2}" type="presParOf" srcId="{273A6A8A-9B85-457D-8499-83F9BAAD3CEA}" destId="{CD8AE565-691C-415D-9437-9B95AD7B3DB0}" srcOrd="1" destOrd="0" presId="urn:microsoft.com/office/officeart/2008/layout/HalfCircleOrganizationChart"/>
    <dgm:cxn modelId="{44CBF183-0398-49E4-A971-02B15F6C680A}" type="presParOf" srcId="{273A6A8A-9B85-457D-8499-83F9BAAD3CEA}" destId="{CD446C71-E1E8-4971-B82F-661248FD2C0B}" srcOrd="2" destOrd="0" presId="urn:microsoft.com/office/officeart/2008/layout/HalfCircleOrganizationChart"/>
    <dgm:cxn modelId="{EE1CBD54-48A2-44F8-8DCD-59694AAF4DA1}" type="presParOf" srcId="{273A6A8A-9B85-457D-8499-83F9BAAD3CEA}" destId="{A5438BB1-DB1A-4E94-AE0C-D2591D3ACBA6}" srcOrd="3" destOrd="0" presId="urn:microsoft.com/office/officeart/2008/layout/HalfCircleOrganizationChart"/>
    <dgm:cxn modelId="{81771DCE-DA8C-4CEB-A4DF-AFB191298289}" type="presParOf" srcId="{BF9AD01B-4318-4D69-B968-F1EAB6E9307C}" destId="{16F5C65B-77F0-49F4-B36F-ED7B7EF9ABD0}" srcOrd="1" destOrd="0" presId="urn:microsoft.com/office/officeart/2008/layout/HalfCircleOrganizationChart"/>
    <dgm:cxn modelId="{610AB348-DFF9-4EEA-AC56-276CEA0467B4}" type="presParOf" srcId="{BF9AD01B-4318-4D69-B968-F1EAB6E9307C}" destId="{4F349B7E-E256-424D-B835-06AADD673EBA}" srcOrd="2" destOrd="0" presId="urn:microsoft.com/office/officeart/2008/layout/HalfCircleOrganizationChart"/>
    <dgm:cxn modelId="{6FA7D6F5-C9B1-4101-BA79-6FFF6E6A9F64}" type="presParOf" srcId="{492C3F72-3A39-4564-B01B-7ED63FF95E63}" destId="{48B72521-C71F-4D8E-90DF-BCEA527567D6}" srcOrd="2" destOrd="0" presId="urn:microsoft.com/office/officeart/2008/layout/HalfCircleOrganizationChart"/>
    <dgm:cxn modelId="{CBE6B173-577F-4E73-A70C-B3DED12E563C}" type="presParOf" srcId="{492C3F72-3A39-4564-B01B-7ED63FF95E63}" destId="{DDC64100-8CAB-4BF3-8C76-BAF5263FF663}" srcOrd="3" destOrd="0" presId="urn:microsoft.com/office/officeart/2008/layout/HalfCircleOrganizationChart"/>
    <dgm:cxn modelId="{E4E26694-EE61-4077-8D47-6EECC36F40AE}" type="presParOf" srcId="{DDC64100-8CAB-4BF3-8C76-BAF5263FF663}" destId="{32357AAA-350F-4EB1-94B3-9036C091B128}" srcOrd="0" destOrd="0" presId="urn:microsoft.com/office/officeart/2008/layout/HalfCircleOrganizationChart"/>
    <dgm:cxn modelId="{CA2C8660-BFD4-42E7-969A-6B82F74E01A8}" type="presParOf" srcId="{32357AAA-350F-4EB1-94B3-9036C091B128}" destId="{44CE7480-39D9-4A0B-887C-A5AF305EAA45}" srcOrd="0" destOrd="0" presId="urn:microsoft.com/office/officeart/2008/layout/HalfCircleOrganizationChart"/>
    <dgm:cxn modelId="{B99D4FAE-FD0D-4BDC-9512-37387814D84A}" type="presParOf" srcId="{32357AAA-350F-4EB1-94B3-9036C091B128}" destId="{F352F25B-D348-405D-9C73-597F62904B76}" srcOrd="1" destOrd="0" presId="urn:microsoft.com/office/officeart/2008/layout/HalfCircleOrganizationChart"/>
    <dgm:cxn modelId="{CB292624-0C2C-4D7B-8E7F-1D8FF512BFFC}" type="presParOf" srcId="{32357AAA-350F-4EB1-94B3-9036C091B128}" destId="{3A8D7F11-E160-4D9A-9EEE-D775A436A857}" srcOrd="2" destOrd="0" presId="urn:microsoft.com/office/officeart/2008/layout/HalfCircleOrganizationChart"/>
    <dgm:cxn modelId="{D3330539-7B06-4FB3-A4DC-A18FF5392C93}" type="presParOf" srcId="{32357AAA-350F-4EB1-94B3-9036C091B128}" destId="{B5A7B9AF-CE5E-4E2B-BE52-E27DFDC138AE}" srcOrd="3" destOrd="0" presId="urn:microsoft.com/office/officeart/2008/layout/HalfCircleOrganizationChart"/>
    <dgm:cxn modelId="{1670C8E6-6F43-41BA-869E-D891D0C87F19}" type="presParOf" srcId="{DDC64100-8CAB-4BF3-8C76-BAF5263FF663}" destId="{994D25DA-D215-418A-A111-BCBE1D7551B8}" srcOrd="1" destOrd="0" presId="urn:microsoft.com/office/officeart/2008/layout/HalfCircleOrganizationChart"/>
    <dgm:cxn modelId="{DDC1B79B-8F94-4B42-ADC4-E3E4B3A9DAA1}" type="presParOf" srcId="{DDC64100-8CAB-4BF3-8C76-BAF5263FF663}" destId="{B9709D31-23A7-42DE-87FE-247FAAE23AEE}" srcOrd="2" destOrd="0" presId="urn:microsoft.com/office/officeart/2008/layout/HalfCircleOrganizationChart"/>
    <dgm:cxn modelId="{716B70CB-3BF5-4E32-8A34-7F119869B3EF}" type="presParOf" srcId="{B9709D31-23A7-42DE-87FE-247FAAE23AEE}" destId="{F8E054DD-0B22-4772-AEF7-1EA2EAE237F5}" srcOrd="0" destOrd="0" presId="urn:microsoft.com/office/officeart/2008/layout/HalfCircleOrganizationChart"/>
    <dgm:cxn modelId="{DE7E0694-1DC7-4303-8FF2-88C605899498}" type="presParOf" srcId="{B9709D31-23A7-42DE-87FE-247FAAE23AEE}" destId="{835EC3CA-10F8-40FA-9C96-774B072DFC41}" srcOrd="1" destOrd="0" presId="urn:microsoft.com/office/officeart/2008/layout/HalfCircleOrganizationChart"/>
    <dgm:cxn modelId="{8F9AEA16-BD84-4A12-8455-B39A4A8A19CD}" type="presParOf" srcId="{835EC3CA-10F8-40FA-9C96-774B072DFC41}" destId="{B613DA79-F759-4159-BBD9-F75C3C8AF3DB}" srcOrd="0" destOrd="0" presId="urn:microsoft.com/office/officeart/2008/layout/HalfCircleOrganizationChart"/>
    <dgm:cxn modelId="{8E869009-E88C-47A8-8D2A-84392A5A32A7}" type="presParOf" srcId="{B613DA79-F759-4159-BBD9-F75C3C8AF3DB}" destId="{6380BACD-47AC-4BDF-8CF8-B324AFC3624A}" srcOrd="0" destOrd="0" presId="urn:microsoft.com/office/officeart/2008/layout/HalfCircleOrganizationChart"/>
    <dgm:cxn modelId="{09A9B8A6-18D7-4AC9-99FE-82FD04DAF506}" type="presParOf" srcId="{B613DA79-F759-4159-BBD9-F75C3C8AF3DB}" destId="{CF35BC6C-80EB-4948-AAC2-6E041E094BE3}" srcOrd="1" destOrd="0" presId="urn:microsoft.com/office/officeart/2008/layout/HalfCircleOrganizationChart"/>
    <dgm:cxn modelId="{DA4D52D0-A0A7-4507-8DC7-0C3B5AF053E4}" type="presParOf" srcId="{B613DA79-F759-4159-BBD9-F75C3C8AF3DB}" destId="{E400E9A2-3E4E-4FAE-BBBE-818C0A1D46D5}" srcOrd="2" destOrd="0" presId="urn:microsoft.com/office/officeart/2008/layout/HalfCircleOrganizationChart"/>
    <dgm:cxn modelId="{621248F4-AA1C-46B3-AF7B-37D02F7AC317}" type="presParOf" srcId="{B613DA79-F759-4159-BBD9-F75C3C8AF3DB}" destId="{08ABDA4E-B6CB-4A23-A8B9-AE700E11EF97}" srcOrd="3" destOrd="0" presId="urn:microsoft.com/office/officeart/2008/layout/HalfCircleOrganizationChart"/>
    <dgm:cxn modelId="{715C88A2-5934-4904-8C72-38D8B92C2FFE}" type="presParOf" srcId="{835EC3CA-10F8-40FA-9C96-774B072DFC41}" destId="{6AA79818-CD8C-4478-9D7E-756ECC84A310}" srcOrd="1" destOrd="0" presId="urn:microsoft.com/office/officeart/2008/layout/HalfCircleOrganizationChart"/>
    <dgm:cxn modelId="{F28E0809-4011-4D12-8D58-F012ECAFB598}" type="presParOf" srcId="{835EC3CA-10F8-40FA-9C96-774B072DFC41}" destId="{37846FDE-4EAA-49BB-8949-B4AF050FB9E4}"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4601-BB43-4FA7-82D2-79EA9417B1A4}">
      <dsp:nvSpPr>
        <dsp:cNvPr id="0" name=""/>
        <dsp:cNvSpPr/>
      </dsp:nvSpPr>
      <dsp:spPr>
        <a:xfrm>
          <a:off x="1271984" y="1555"/>
          <a:ext cx="2659062" cy="1595437"/>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a Way of Life</a:t>
          </a:r>
          <a:endParaRPr lang="en-US" altLang="zh-CN" sz="3100" kern="1200" dirty="0"/>
        </a:p>
      </dsp:txBody>
      <dsp:txXfrm>
        <a:off x="1271984" y="1555"/>
        <a:ext cx="2659062" cy="1595437"/>
      </dsp:txXfrm>
    </dsp:sp>
    <dsp:sp modelId="{AA0990CF-40E1-4110-ACFD-45014CDCCEF0}">
      <dsp:nvSpPr>
        <dsp:cNvPr id="0" name=""/>
        <dsp:cNvSpPr/>
      </dsp:nvSpPr>
      <dsp:spPr>
        <a:xfrm>
          <a:off x="4196953" y="1555"/>
          <a:ext cx="2659062" cy="1595437"/>
        </a:xfrm>
        <a:prstGeom prst="rect">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the Foundation of the Sciences</a:t>
          </a:r>
          <a:endParaRPr lang="en-US" altLang="zh-CN" sz="3100" kern="1200" dirty="0"/>
        </a:p>
      </dsp:txBody>
      <dsp:txXfrm>
        <a:off x="4196953" y="1555"/>
        <a:ext cx="2659062" cy="1595437"/>
      </dsp:txXfrm>
    </dsp:sp>
    <dsp:sp modelId="{4F5C669C-738D-47FD-9801-3B6748B8E9EB}">
      <dsp:nvSpPr>
        <dsp:cNvPr id="0" name=""/>
        <dsp:cNvSpPr/>
      </dsp:nvSpPr>
      <dsp:spPr>
        <a:xfrm>
          <a:off x="2734468" y="1862899"/>
          <a:ext cx="2659062" cy="1595437"/>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Conceptual Analysis</a:t>
          </a:r>
          <a:endParaRPr lang="en-US" altLang="zh-CN" sz="3100" kern="1200" dirty="0"/>
        </a:p>
      </dsp:txBody>
      <dsp:txXfrm>
        <a:off x="2734468" y="1862899"/>
        <a:ext cx="2659062" cy="1595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737D8-3BF0-4637-B51E-F585AB786DC0}">
      <dsp:nvSpPr>
        <dsp:cNvPr id="0" name=""/>
        <dsp:cNvSpPr/>
      </dsp:nvSpPr>
      <dsp:spPr>
        <a:xfrm>
          <a:off x="2126197" y="671032"/>
          <a:ext cx="1272229" cy="1272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altLang="zh-CN" sz="2600" kern="1200" dirty="0" smtClean="0"/>
            <a:t>Inductive Principle</a:t>
          </a:r>
          <a:endParaRPr lang="en-US" altLang="zh-CN" sz="2600" kern="1200" dirty="0"/>
        </a:p>
      </dsp:txBody>
      <dsp:txXfrm>
        <a:off x="2126197" y="671032"/>
        <a:ext cx="1272229" cy="1272229"/>
      </dsp:txXfrm>
    </dsp:sp>
    <dsp:sp modelId="{FDEF44AE-0561-4C9F-AB0F-3901368C6C31}">
      <dsp:nvSpPr>
        <dsp:cNvPr id="0" name=""/>
        <dsp:cNvSpPr/>
      </dsp:nvSpPr>
      <dsp:spPr>
        <a:xfrm>
          <a:off x="415392" y="-691"/>
          <a:ext cx="2615678" cy="2615678"/>
        </a:xfrm>
        <a:prstGeom prst="circularArrow">
          <a:avLst>
            <a:gd name="adj1" fmla="val 9485"/>
            <a:gd name="adj2" fmla="val 685113"/>
            <a:gd name="adj3" fmla="val 7850005"/>
            <a:gd name="adj4" fmla="val 2264882"/>
            <a:gd name="adj5" fmla="val 11065"/>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B3ECC00-0613-4EFF-8CFA-0CB94ED7CC61}">
      <dsp:nvSpPr>
        <dsp:cNvPr id="0" name=""/>
        <dsp:cNvSpPr/>
      </dsp:nvSpPr>
      <dsp:spPr>
        <a:xfrm>
          <a:off x="48036" y="671032"/>
          <a:ext cx="1272229" cy="1272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altLang="zh-CN" sz="2600" kern="1200" dirty="0" smtClean="0"/>
            <a:t>Inductive Principle</a:t>
          </a:r>
          <a:endParaRPr lang="en-US" altLang="zh-CN" sz="2600" kern="1200" dirty="0"/>
        </a:p>
      </dsp:txBody>
      <dsp:txXfrm>
        <a:off x="48036" y="671032"/>
        <a:ext cx="1272229" cy="1272229"/>
      </dsp:txXfrm>
    </dsp:sp>
    <dsp:sp modelId="{6A01211C-F2A0-4DE4-8A8C-FD60E54BD432}">
      <dsp:nvSpPr>
        <dsp:cNvPr id="0" name=""/>
        <dsp:cNvSpPr/>
      </dsp:nvSpPr>
      <dsp:spPr>
        <a:xfrm>
          <a:off x="415392" y="-691"/>
          <a:ext cx="2615678" cy="2615678"/>
        </a:xfrm>
        <a:prstGeom prst="circularArrow">
          <a:avLst>
            <a:gd name="adj1" fmla="val 9485"/>
            <a:gd name="adj2" fmla="val 685113"/>
            <a:gd name="adj3" fmla="val 18650005"/>
            <a:gd name="adj4" fmla="val 13064882"/>
            <a:gd name="adj5" fmla="val 11065"/>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905BB-CC0D-4BC8-987D-AC363E863246}">
      <dsp:nvSpPr>
        <dsp:cNvPr id="0" name=""/>
        <dsp:cNvSpPr/>
      </dsp:nvSpPr>
      <dsp:spPr>
        <a:xfrm>
          <a:off x="3000359" y="1550987"/>
          <a:ext cx="386630" cy="1105078"/>
        </a:xfrm>
        <a:custGeom>
          <a:avLst/>
          <a:gdLst/>
          <a:ahLst/>
          <a:cxnLst/>
          <a:rect l="0" t="0" r="0" b="0"/>
          <a:pathLst>
            <a:path>
              <a:moveTo>
                <a:pt x="0" y="0"/>
              </a:moveTo>
              <a:lnTo>
                <a:pt x="193315" y="0"/>
              </a:lnTo>
              <a:lnTo>
                <a:pt x="193315" y="1105078"/>
              </a:lnTo>
              <a:lnTo>
                <a:pt x="386630" y="1105078"/>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altLang="zh-CN" sz="500" kern="1200"/>
        </a:p>
      </dsp:txBody>
      <dsp:txXfrm>
        <a:off x="3164405" y="2074257"/>
        <a:ext cx="58538" cy="58538"/>
      </dsp:txXfrm>
    </dsp:sp>
    <dsp:sp modelId="{2AF9871D-C707-456B-86BC-06F1C90F6FBE}">
      <dsp:nvSpPr>
        <dsp:cNvPr id="0" name=""/>
        <dsp:cNvSpPr/>
      </dsp:nvSpPr>
      <dsp:spPr>
        <a:xfrm>
          <a:off x="3000359" y="1550987"/>
          <a:ext cx="386630" cy="368359"/>
        </a:xfrm>
        <a:custGeom>
          <a:avLst/>
          <a:gdLst/>
          <a:ahLst/>
          <a:cxnLst/>
          <a:rect l="0" t="0" r="0" b="0"/>
          <a:pathLst>
            <a:path>
              <a:moveTo>
                <a:pt x="0" y="0"/>
              </a:moveTo>
              <a:lnTo>
                <a:pt x="193315" y="0"/>
              </a:lnTo>
              <a:lnTo>
                <a:pt x="193315" y="368359"/>
              </a:lnTo>
              <a:lnTo>
                <a:pt x="386630" y="368359"/>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altLang="zh-CN" sz="500" kern="1200"/>
        </a:p>
      </dsp:txBody>
      <dsp:txXfrm>
        <a:off x="3180324" y="1721816"/>
        <a:ext cx="26700" cy="26700"/>
      </dsp:txXfrm>
    </dsp:sp>
    <dsp:sp modelId="{2E8CB577-90CD-4BAF-AAD2-773F02D20D52}">
      <dsp:nvSpPr>
        <dsp:cNvPr id="0" name=""/>
        <dsp:cNvSpPr/>
      </dsp:nvSpPr>
      <dsp:spPr>
        <a:xfrm>
          <a:off x="3000359" y="1182627"/>
          <a:ext cx="386630" cy="368359"/>
        </a:xfrm>
        <a:custGeom>
          <a:avLst/>
          <a:gdLst/>
          <a:ahLst/>
          <a:cxnLst/>
          <a:rect l="0" t="0" r="0" b="0"/>
          <a:pathLst>
            <a:path>
              <a:moveTo>
                <a:pt x="0" y="368359"/>
              </a:moveTo>
              <a:lnTo>
                <a:pt x="193315" y="368359"/>
              </a:lnTo>
              <a:lnTo>
                <a:pt x="193315" y="0"/>
              </a:lnTo>
              <a:lnTo>
                <a:pt x="386630" y="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altLang="zh-CN" sz="500" kern="1200"/>
        </a:p>
      </dsp:txBody>
      <dsp:txXfrm>
        <a:off x="3180324" y="1353457"/>
        <a:ext cx="26700" cy="26700"/>
      </dsp:txXfrm>
    </dsp:sp>
    <dsp:sp modelId="{80C32528-5014-4A77-93CE-A76E7F9D920A}">
      <dsp:nvSpPr>
        <dsp:cNvPr id="0" name=""/>
        <dsp:cNvSpPr/>
      </dsp:nvSpPr>
      <dsp:spPr>
        <a:xfrm>
          <a:off x="3000359" y="445908"/>
          <a:ext cx="386630" cy="1105078"/>
        </a:xfrm>
        <a:custGeom>
          <a:avLst/>
          <a:gdLst/>
          <a:ahLst/>
          <a:cxnLst/>
          <a:rect l="0" t="0" r="0" b="0"/>
          <a:pathLst>
            <a:path>
              <a:moveTo>
                <a:pt x="0" y="1105078"/>
              </a:moveTo>
              <a:lnTo>
                <a:pt x="193315" y="1105078"/>
              </a:lnTo>
              <a:lnTo>
                <a:pt x="193315" y="0"/>
              </a:lnTo>
              <a:lnTo>
                <a:pt x="386630" y="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altLang="zh-CN" sz="500" kern="1200"/>
        </a:p>
      </dsp:txBody>
      <dsp:txXfrm>
        <a:off x="3164405" y="969179"/>
        <a:ext cx="58538" cy="58538"/>
      </dsp:txXfrm>
    </dsp:sp>
    <dsp:sp modelId="{A6C09AB9-AE93-41D7-BCF6-1634AB68456E}">
      <dsp:nvSpPr>
        <dsp:cNvPr id="0" name=""/>
        <dsp:cNvSpPr/>
      </dsp:nvSpPr>
      <dsp:spPr>
        <a:xfrm rot="16200000">
          <a:off x="1154684" y="1256299"/>
          <a:ext cx="3101975" cy="589375"/>
        </a:xfrm>
        <a:prstGeom prst="rect">
          <a:avLst/>
        </a:prstGeom>
        <a:gradFill rotWithShape="0">
          <a:gsLst>
            <a:gs pos="0">
              <a:schemeClr val="accent1">
                <a:hueOff val="0"/>
                <a:satOff val="0"/>
                <a:lumOff val="0"/>
                <a:alphaOff val="0"/>
                <a:tint val="80000"/>
                <a:satMod val="107000"/>
                <a:lumMod val="103000"/>
              </a:schemeClr>
            </a:gs>
            <a:gs pos="100000">
              <a:schemeClr val="accent1">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altLang="zh-CN" sz="2600" kern="1200" dirty="0" smtClean="0"/>
            <a:t>Acquainted Universals</a:t>
          </a:r>
          <a:endParaRPr lang="en-US" altLang="zh-CN" sz="2600" kern="1200" dirty="0"/>
        </a:p>
      </dsp:txBody>
      <dsp:txXfrm>
        <a:off x="1154684" y="1256299"/>
        <a:ext cx="3101975" cy="589375"/>
      </dsp:txXfrm>
    </dsp:sp>
    <dsp:sp modelId="{A98E5F8B-F4D4-4B8D-A8CA-CB2E672BE998}">
      <dsp:nvSpPr>
        <dsp:cNvPr id="0" name=""/>
        <dsp:cNvSpPr/>
      </dsp:nvSpPr>
      <dsp:spPr>
        <a:xfrm>
          <a:off x="3386989" y="151221"/>
          <a:ext cx="1933150" cy="589375"/>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altLang="zh-CN" sz="2100" kern="1200" dirty="0" smtClean="0"/>
            <a:t>Sensible Qualities</a:t>
          </a:r>
          <a:endParaRPr lang="en-US" altLang="zh-CN" sz="2100" kern="1200" dirty="0"/>
        </a:p>
      </dsp:txBody>
      <dsp:txXfrm>
        <a:off x="3386989" y="151221"/>
        <a:ext cx="1933150" cy="589375"/>
      </dsp:txXfrm>
    </dsp:sp>
    <dsp:sp modelId="{47324958-157D-40E4-88FA-BE165B952272}">
      <dsp:nvSpPr>
        <dsp:cNvPr id="0" name=""/>
        <dsp:cNvSpPr/>
      </dsp:nvSpPr>
      <dsp:spPr>
        <a:xfrm>
          <a:off x="3386989" y="887940"/>
          <a:ext cx="1933150" cy="589375"/>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altLang="zh-CN" sz="2100" kern="1200" dirty="0" smtClean="0"/>
            <a:t>Spatial Relations</a:t>
          </a:r>
          <a:endParaRPr lang="en-US" altLang="zh-CN" sz="2100" kern="1200" dirty="0"/>
        </a:p>
      </dsp:txBody>
      <dsp:txXfrm>
        <a:off x="3386989" y="887940"/>
        <a:ext cx="1933150" cy="589375"/>
      </dsp:txXfrm>
    </dsp:sp>
    <dsp:sp modelId="{DFEE2F10-8160-45DE-8FBF-F8F76CB9BDEF}">
      <dsp:nvSpPr>
        <dsp:cNvPr id="0" name=""/>
        <dsp:cNvSpPr/>
      </dsp:nvSpPr>
      <dsp:spPr>
        <a:xfrm>
          <a:off x="3386989" y="1624659"/>
          <a:ext cx="1933150" cy="589375"/>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altLang="zh-CN" sz="2100" kern="1200" dirty="0" smtClean="0"/>
            <a:t>Temporal Relations</a:t>
          </a:r>
          <a:endParaRPr lang="en-US" altLang="zh-CN" sz="2100" kern="1200" dirty="0"/>
        </a:p>
      </dsp:txBody>
      <dsp:txXfrm>
        <a:off x="3386989" y="1624659"/>
        <a:ext cx="1933150" cy="589375"/>
      </dsp:txXfrm>
    </dsp:sp>
    <dsp:sp modelId="{C7FD4A6B-4BFA-4BC3-9126-2CAEFCA49B73}">
      <dsp:nvSpPr>
        <dsp:cNvPr id="0" name=""/>
        <dsp:cNvSpPr/>
      </dsp:nvSpPr>
      <dsp:spPr>
        <a:xfrm>
          <a:off x="3386989" y="2361378"/>
          <a:ext cx="1933150" cy="589375"/>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altLang="zh-CN" sz="2100" kern="1200" dirty="0" smtClean="0"/>
            <a:t>Resemblance</a:t>
          </a:r>
          <a:endParaRPr lang="en-US" altLang="zh-CN" sz="2100" kern="1200" dirty="0"/>
        </a:p>
      </dsp:txBody>
      <dsp:txXfrm>
        <a:off x="3386989" y="2361378"/>
        <a:ext cx="1933150" cy="5893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054DD-0B22-4772-AEF7-1EA2EAE237F5}">
      <dsp:nvSpPr>
        <dsp:cNvPr id="0" name=""/>
        <dsp:cNvSpPr/>
      </dsp:nvSpPr>
      <dsp:spPr>
        <a:xfrm>
          <a:off x="7026651" y="1480634"/>
          <a:ext cx="318217" cy="230036"/>
        </a:xfrm>
        <a:custGeom>
          <a:avLst/>
          <a:gdLst/>
          <a:ahLst/>
          <a:cxnLst/>
          <a:rect l="0" t="0" r="0" b="0"/>
          <a:pathLst>
            <a:path>
              <a:moveTo>
                <a:pt x="318217" y="0"/>
              </a:moveTo>
              <a:lnTo>
                <a:pt x="318217" y="230036"/>
              </a:lnTo>
              <a:lnTo>
                <a:pt x="0"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B72521-C71F-4D8E-90DF-BCEA527567D6}">
      <dsp:nvSpPr>
        <dsp:cNvPr id="0" name=""/>
        <dsp:cNvSpPr/>
      </dsp:nvSpPr>
      <dsp:spPr>
        <a:xfrm>
          <a:off x="6417054" y="936214"/>
          <a:ext cx="782125" cy="230036"/>
        </a:xfrm>
        <a:custGeom>
          <a:avLst/>
          <a:gdLst/>
          <a:ahLst/>
          <a:cxnLst/>
          <a:rect l="0" t="0" r="0" b="0"/>
          <a:pathLst>
            <a:path>
              <a:moveTo>
                <a:pt x="0" y="0"/>
              </a:moveTo>
              <a:lnTo>
                <a:pt x="0" y="230036"/>
              </a:lnTo>
              <a:lnTo>
                <a:pt x="782125"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478FBB-3251-401F-B1F1-545BF9F9E1DE}">
      <dsp:nvSpPr>
        <dsp:cNvPr id="0" name=""/>
        <dsp:cNvSpPr/>
      </dsp:nvSpPr>
      <dsp:spPr>
        <a:xfrm>
          <a:off x="5634929" y="1480634"/>
          <a:ext cx="318217" cy="230036"/>
        </a:xfrm>
        <a:custGeom>
          <a:avLst/>
          <a:gdLst/>
          <a:ahLst/>
          <a:cxnLst/>
          <a:rect l="0" t="0" r="0" b="0"/>
          <a:pathLst>
            <a:path>
              <a:moveTo>
                <a:pt x="318217" y="0"/>
              </a:moveTo>
              <a:lnTo>
                <a:pt x="318217" y="230036"/>
              </a:lnTo>
              <a:lnTo>
                <a:pt x="0"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A2321B-FF49-4C35-A19E-4A8BFDA0FFB1}">
      <dsp:nvSpPr>
        <dsp:cNvPr id="0" name=""/>
        <dsp:cNvSpPr/>
      </dsp:nvSpPr>
      <dsp:spPr>
        <a:xfrm>
          <a:off x="6098836" y="936214"/>
          <a:ext cx="318217" cy="230036"/>
        </a:xfrm>
        <a:custGeom>
          <a:avLst/>
          <a:gdLst/>
          <a:ahLst/>
          <a:cxnLst/>
          <a:rect l="0" t="0" r="0" b="0"/>
          <a:pathLst>
            <a:path>
              <a:moveTo>
                <a:pt x="318217" y="0"/>
              </a:moveTo>
              <a:lnTo>
                <a:pt x="318217" y="230036"/>
              </a:lnTo>
              <a:lnTo>
                <a:pt x="0"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A4E6EE-9136-496D-B87C-1005611AABBA}">
      <dsp:nvSpPr>
        <dsp:cNvPr id="0" name=""/>
        <dsp:cNvSpPr/>
      </dsp:nvSpPr>
      <dsp:spPr>
        <a:xfrm>
          <a:off x="5025331" y="391793"/>
          <a:ext cx="1246032" cy="230036"/>
        </a:xfrm>
        <a:custGeom>
          <a:avLst/>
          <a:gdLst/>
          <a:ahLst/>
          <a:cxnLst/>
          <a:rect l="0" t="0" r="0" b="0"/>
          <a:pathLst>
            <a:path>
              <a:moveTo>
                <a:pt x="0" y="0"/>
              </a:moveTo>
              <a:lnTo>
                <a:pt x="0" y="230036"/>
              </a:lnTo>
              <a:lnTo>
                <a:pt x="1246032" y="2300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D869B-8591-438C-894A-6431A13FCF67}">
      <dsp:nvSpPr>
        <dsp:cNvPr id="0" name=""/>
        <dsp:cNvSpPr/>
      </dsp:nvSpPr>
      <dsp:spPr>
        <a:xfrm>
          <a:off x="4243206" y="1480634"/>
          <a:ext cx="318217" cy="230036"/>
        </a:xfrm>
        <a:custGeom>
          <a:avLst/>
          <a:gdLst/>
          <a:ahLst/>
          <a:cxnLst/>
          <a:rect l="0" t="0" r="0" b="0"/>
          <a:pathLst>
            <a:path>
              <a:moveTo>
                <a:pt x="318217" y="0"/>
              </a:moveTo>
              <a:lnTo>
                <a:pt x="318217" y="230036"/>
              </a:lnTo>
              <a:lnTo>
                <a:pt x="0"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E5F03A-6335-4667-988C-8853296691FB}">
      <dsp:nvSpPr>
        <dsp:cNvPr id="0" name=""/>
        <dsp:cNvSpPr/>
      </dsp:nvSpPr>
      <dsp:spPr>
        <a:xfrm>
          <a:off x="3633608" y="936214"/>
          <a:ext cx="782125" cy="230036"/>
        </a:xfrm>
        <a:custGeom>
          <a:avLst/>
          <a:gdLst/>
          <a:ahLst/>
          <a:cxnLst/>
          <a:rect l="0" t="0" r="0" b="0"/>
          <a:pathLst>
            <a:path>
              <a:moveTo>
                <a:pt x="0" y="0"/>
              </a:moveTo>
              <a:lnTo>
                <a:pt x="0" y="230036"/>
              </a:lnTo>
              <a:lnTo>
                <a:pt x="782125"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35E53-0A93-466D-87B5-5B263F48508F}">
      <dsp:nvSpPr>
        <dsp:cNvPr id="0" name=""/>
        <dsp:cNvSpPr/>
      </dsp:nvSpPr>
      <dsp:spPr>
        <a:xfrm>
          <a:off x="2387575" y="2025055"/>
          <a:ext cx="318217" cy="774457"/>
        </a:xfrm>
        <a:custGeom>
          <a:avLst/>
          <a:gdLst/>
          <a:ahLst/>
          <a:cxnLst/>
          <a:rect l="0" t="0" r="0" b="0"/>
          <a:pathLst>
            <a:path>
              <a:moveTo>
                <a:pt x="318217" y="0"/>
              </a:moveTo>
              <a:lnTo>
                <a:pt x="318217" y="774457"/>
              </a:lnTo>
              <a:lnTo>
                <a:pt x="0" y="77445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F72D55-ED73-43AD-9B93-3F698C9596DB}">
      <dsp:nvSpPr>
        <dsp:cNvPr id="0" name=""/>
        <dsp:cNvSpPr/>
      </dsp:nvSpPr>
      <dsp:spPr>
        <a:xfrm>
          <a:off x="2705793" y="2025055"/>
          <a:ext cx="318217" cy="230036"/>
        </a:xfrm>
        <a:custGeom>
          <a:avLst/>
          <a:gdLst/>
          <a:ahLst/>
          <a:cxnLst/>
          <a:rect l="0" t="0" r="0" b="0"/>
          <a:pathLst>
            <a:path>
              <a:moveTo>
                <a:pt x="0" y="0"/>
              </a:moveTo>
              <a:lnTo>
                <a:pt x="0" y="230036"/>
              </a:lnTo>
              <a:lnTo>
                <a:pt x="318217"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EB6A15-6222-453A-9CFA-CF08536DEC03}">
      <dsp:nvSpPr>
        <dsp:cNvPr id="0" name=""/>
        <dsp:cNvSpPr/>
      </dsp:nvSpPr>
      <dsp:spPr>
        <a:xfrm>
          <a:off x="2387575" y="2025055"/>
          <a:ext cx="318217" cy="230036"/>
        </a:xfrm>
        <a:custGeom>
          <a:avLst/>
          <a:gdLst/>
          <a:ahLst/>
          <a:cxnLst/>
          <a:rect l="0" t="0" r="0" b="0"/>
          <a:pathLst>
            <a:path>
              <a:moveTo>
                <a:pt x="318217" y="0"/>
              </a:moveTo>
              <a:lnTo>
                <a:pt x="318217" y="230036"/>
              </a:lnTo>
              <a:lnTo>
                <a:pt x="0"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BB1A05-9B69-4178-85BD-254402DD733B}">
      <dsp:nvSpPr>
        <dsp:cNvPr id="0" name=""/>
        <dsp:cNvSpPr/>
      </dsp:nvSpPr>
      <dsp:spPr>
        <a:xfrm>
          <a:off x="1777978" y="1480634"/>
          <a:ext cx="782125" cy="230036"/>
        </a:xfrm>
        <a:custGeom>
          <a:avLst/>
          <a:gdLst/>
          <a:ahLst/>
          <a:cxnLst/>
          <a:rect l="0" t="0" r="0" b="0"/>
          <a:pathLst>
            <a:path>
              <a:moveTo>
                <a:pt x="0" y="0"/>
              </a:moveTo>
              <a:lnTo>
                <a:pt x="0" y="230036"/>
              </a:lnTo>
              <a:lnTo>
                <a:pt x="782125"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631FF7-A315-4028-8896-E90E836921A7}">
      <dsp:nvSpPr>
        <dsp:cNvPr id="0" name=""/>
        <dsp:cNvSpPr/>
      </dsp:nvSpPr>
      <dsp:spPr>
        <a:xfrm>
          <a:off x="850163" y="2025055"/>
          <a:ext cx="318217" cy="230036"/>
        </a:xfrm>
        <a:custGeom>
          <a:avLst/>
          <a:gdLst/>
          <a:ahLst/>
          <a:cxnLst/>
          <a:rect l="0" t="0" r="0" b="0"/>
          <a:pathLst>
            <a:path>
              <a:moveTo>
                <a:pt x="0" y="0"/>
              </a:moveTo>
              <a:lnTo>
                <a:pt x="0" y="230036"/>
              </a:lnTo>
              <a:lnTo>
                <a:pt x="318217"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C7D551-2E9F-4F98-837E-A8BE9FA39A03}">
      <dsp:nvSpPr>
        <dsp:cNvPr id="0" name=""/>
        <dsp:cNvSpPr/>
      </dsp:nvSpPr>
      <dsp:spPr>
        <a:xfrm>
          <a:off x="531945" y="2025055"/>
          <a:ext cx="318217" cy="230036"/>
        </a:xfrm>
        <a:custGeom>
          <a:avLst/>
          <a:gdLst/>
          <a:ahLst/>
          <a:cxnLst/>
          <a:rect l="0" t="0" r="0" b="0"/>
          <a:pathLst>
            <a:path>
              <a:moveTo>
                <a:pt x="318217" y="0"/>
              </a:moveTo>
              <a:lnTo>
                <a:pt x="318217" y="230036"/>
              </a:lnTo>
              <a:lnTo>
                <a:pt x="0"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C40DB-3626-4A34-90AF-84C53EF27E56}">
      <dsp:nvSpPr>
        <dsp:cNvPr id="0" name=""/>
        <dsp:cNvSpPr/>
      </dsp:nvSpPr>
      <dsp:spPr>
        <a:xfrm>
          <a:off x="995853" y="1480634"/>
          <a:ext cx="782125" cy="230036"/>
        </a:xfrm>
        <a:custGeom>
          <a:avLst/>
          <a:gdLst/>
          <a:ahLst/>
          <a:cxnLst/>
          <a:rect l="0" t="0" r="0" b="0"/>
          <a:pathLst>
            <a:path>
              <a:moveTo>
                <a:pt x="782125" y="0"/>
              </a:moveTo>
              <a:lnTo>
                <a:pt x="782125" y="230036"/>
              </a:lnTo>
              <a:lnTo>
                <a:pt x="0"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59947F-2DED-4C95-A3AF-ECF34E5D78AE}">
      <dsp:nvSpPr>
        <dsp:cNvPr id="0" name=""/>
        <dsp:cNvSpPr/>
      </dsp:nvSpPr>
      <dsp:spPr>
        <a:xfrm>
          <a:off x="1923668" y="936214"/>
          <a:ext cx="1709940" cy="230036"/>
        </a:xfrm>
        <a:custGeom>
          <a:avLst/>
          <a:gdLst/>
          <a:ahLst/>
          <a:cxnLst/>
          <a:rect l="0" t="0" r="0" b="0"/>
          <a:pathLst>
            <a:path>
              <a:moveTo>
                <a:pt x="1709940" y="0"/>
              </a:moveTo>
              <a:lnTo>
                <a:pt x="1709940" y="230036"/>
              </a:lnTo>
              <a:lnTo>
                <a:pt x="0" y="23003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758767-C18D-46BC-BC50-C30F2BA62610}">
      <dsp:nvSpPr>
        <dsp:cNvPr id="0" name=""/>
        <dsp:cNvSpPr/>
      </dsp:nvSpPr>
      <dsp:spPr>
        <a:xfrm>
          <a:off x="3779298" y="391793"/>
          <a:ext cx="1246032" cy="230036"/>
        </a:xfrm>
        <a:custGeom>
          <a:avLst/>
          <a:gdLst/>
          <a:ahLst/>
          <a:cxnLst/>
          <a:rect l="0" t="0" r="0" b="0"/>
          <a:pathLst>
            <a:path>
              <a:moveTo>
                <a:pt x="1246032" y="0"/>
              </a:moveTo>
              <a:lnTo>
                <a:pt x="1246032" y="230036"/>
              </a:lnTo>
              <a:lnTo>
                <a:pt x="0" y="2300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A8AE30-3807-486B-9F39-F123043D604D}">
      <dsp:nvSpPr>
        <dsp:cNvPr id="0" name=""/>
        <dsp:cNvSpPr/>
      </dsp:nvSpPr>
      <dsp:spPr>
        <a:xfrm>
          <a:off x="4833634" y="8398"/>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A6C1F5-F8DE-4392-9204-C3E18CC0C7C5}">
      <dsp:nvSpPr>
        <dsp:cNvPr id="0" name=""/>
        <dsp:cNvSpPr/>
      </dsp:nvSpPr>
      <dsp:spPr>
        <a:xfrm>
          <a:off x="4833634" y="8398"/>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AE72BA-7BC8-440C-A1A9-2E8653E3052A}">
      <dsp:nvSpPr>
        <dsp:cNvPr id="0" name=""/>
        <dsp:cNvSpPr/>
      </dsp:nvSpPr>
      <dsp:spPr>
        <a:xfrm>
          <a:off x="4641936" y="77409"/>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Knowledge</a:t>
          </a:r>
          <a:endParaRPr lang="en-US" altLang="zh-CN" sz="800" kern="1200" dirty="0"/>
        </a:p>
      </dsp:txBody>
      <dsp:txXfrm>
        <a:off x="4641936" y="77409"/>
        <a:ext cx="766789" cy="245372"/>
      </dsp:txXfrm>
    </dsp:sp>
    <dsp:sp modelId="{1ECD77CF-6F38-4B4A-8467-91F3101691B2}">
      <dsp:nvSpPr>
        <dsp:cNvPr id="0" name=""/>
        <dsp:cNvSpPr/>
      </dsp:nvSpPr>
      <dsp:spPr>
        <a:xfrm>
          <a:off x="3441911" y="552819"/>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C2FC45-ADD5-4884-9744-245EB78F9061}">
      <dsp:nvSpPr>
        <dsp:cNvPr id="0" name=""/>
        <dsp:cNvSpPr/>
      </dsp:nvSpPr>
      <dsp:spPr>
        <a:xfrm>
          <a:off x="3441911" y="552819"/>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FD3D98-54FA-4141-A76C-5981CAB2AC5A}">
      <dsp:nvSpPr>
        <dsp:cNvPr id="0" name=""/>
        <dsp:cNvSpPr/>
      </dsp:nvSpPr>
      <dsp:spPr>
        <a:xfrm>
          <a:off x="3250213" y="621830"/>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Knowledge of Things</a:t>
          </a:r>
          <a:endParaRPr lang="en-US" altLang="zh-CN" sz="800" kern="1200" dirty="0"/>
        </a:p>
      </dsp:txBody>
      <dsp:txXfrm>
        <a:off x="3250213" y="621830"/>
        <a:ext cx="766789" cy="245372"/>
      </dsp:txXfrm>
    </dsp:sp>
    <dsp:sp modelId="{D00F2C3C-8C5B-42A2-A77E-26B4AE6F7E04}">
      <dsp:nvSpPr>
        <dsp:cNvPr id="0" name=""/>
        <dsp:cNvSpPr/>
      </dsp:nvSpPr>
      <dsp:spPr>
        <a:xfrm>
          <a:off x="1586280" y="1097239"/>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3F37DD-5651-4968-A741-0E8CA084BABB}">
      <dsp:nvSpPr>
        <dsp:cNvPr id="0" name=""/>
        <dsp:cNvSpPr/>
      </dsp:nvSpPr>
      <dsp:spPr>
        <a:xfrm>
          <a:off x="1586280" y="1097239"/>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3761AC-2523-45A5-931E-6038BBC41FBD}">
      <dsp:nvSpPr>
        <dsp:cNvPr id="0" name=""/>
        <dsp:cNvSpPr/>
      </dsp:nvSpPr>
      <dsp:spPr>
        <a:xfrm>
          <a:off x="1394583" y="1166250"/>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Immediate (Acquaintance)</a:t>
          </a:r>
          <a:endParaRPr lang="en-US" altLang="zh-CN" sz="800" kern="1200" dirty="0"/>
        </a:p>
      </dsp:txBody>
      <dsp:txXfrm>
        <a:off x="1394583" y="1166250"/>
        <a:ext cx="766789" cy="245372"/>
      </dsp:txXfrm>
    </dsp:sp>
    <dsp:sp modelId="{72526349-A233-4DD2-B1F2-9A449D8ADA09}">
      <dsp:nvSpPr>
        <dsp:cNvPr id="0" name=""/>
        <dsp:cNvSpPr/>
      </dsp:nvSpPr>
      <dsp:spPr>
        <a:xfrm>
          <a:off x="658465" y="1641660"/>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3EC809-8021-46E5-BA46-51913B3A1844}">
      <dsp:nvSpPr>
        <dsp:cNvPr id="0" name=""/>
        <dsp:cNvSpPr/>
      </dsp:nvSpPr>
      <dsp:spPr>
        <a:xfrm>
          <a:off x="658465" y="1641660"/>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FE49E6-4D6B-4E81-9C92-B4D39F126E87}">
      <dsp:nvSpPr>
        <dsp:cNvPr id="0" name=""/>
        <dsp:cNvSpPr/>
      </dsp:nvSpPr>
      <dsp:spPr>
        <a:xfrm>
          <a:off x="466768" y="1710671"/>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Particulars</a:t>
          </a:r>
          <a:endParaRPr lang="en-US" altLang="zh-CN" sz="800" kern="1200" dirty="0"/>
        </a:p>
      </dsp:txBody>
      <dsp:txXfrm>
        <a:off x="466768" y="1710671"/>
        <a:ext cx="766789" cy="245372"/>
      </dsp:txXfrm>
    </dsp:sp>
    <dsp:sp modelId="{DFADD154-D6F9-4658-8316-407B7EADC6C0}">
      <dsp:nvSpPr>
        <dsp:cNvPr id="0" name=""/>
        <dsp:cNvSpPr/>
      </dsp:nvSpPr>
      <dsp:spPr>
        <a:xfrm>
          <a:off x="194558" y="2186080"/>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F05810-92D9-40F0-BC92-2802CD7F4445}">
      <dsp:nvSpPr>
        <dsp:cNvPr id="0" name=""/>
        <dsp:cNvSpPr/>
      </dsp:nvSpPr>
      <dsp:spPr>
        <a:xfrm>
          <a:off x="194558" y="2186080"/>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B2F88F-8004-4048-8B95-295512D528C8}">
      <dsp:nvSpPr>
        <dsp:cNvPr id="0" name=""/>
        <dsp:cNvSpPr/>
      </dsp:nvSpPr>
      <dsp:spPr>
        <a:xfrm>
          <a:off x="2860" y="2255091"/>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Sense-Data</a:t>
          </a:r>
          <a:endParaRPr lang="en-US" altLang="zh-CN" sz="800" kern="1200" dirty="0"/>
        </a:p>
      </dsp:txBody>
      <dsp:txXfrm>
        <a:off x="2860" y="2255091"/>
        <a:ext cx="766789" cy="245372"/>
      </dsp:txXfrm>
    </dsp:sp>
    <dsp:sp modelId="{D46D14DA-98A7-4CF9-B06C-6BAB4EB722D3}">
      <dsp:nvSpPr>
        <dsp:cNvPr id="0" name=""/>
        <dsp:cNvSpPr/>
      </dsp:nvSpPr>
      <dsp:spPr>
        <a:xfrm>
          <a:off x="1122373" y="2186080"/>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DCCBB7-37D8-4E25-928B-CCB39E254A83}">
      <dsp:nvSpPr>
        <dsp:cNvPr id="0" name=""/>
        <dsp:cNvSpPr/>
      </dsp:nvSpPr>
      <dsp:spPr>
        <a:xfrm>
          <a:off x="1122373" y="2186080"/>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3DA366-5BFA-468E-A1EC-1343871DD394}">
      <dsp:nvSpPr>
        <dsp:cNvPr id="0" name=""/>
        <dsp:cNvSpPr/>
      </dsp:nvSpPr>
      <dsp:spPr>
        <a:xfrm>
          <a:off x="930675" y="2255091"/>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Ourselves</a:t>
          </a:r>
          <a:endParaRPr lang="en-US" altLang="zh-CN" sz="800" kern="1200" dirty="0"/>
        </a:p>
      </dsp:txBody>
      <dsp:txXfrm>
        <a:off x="930675" y="2255091"/>
        <a:ext cx="766789" cy="245372"/>
      </dsp:txXfrm>
    </dsp:sp>
    <dsp:sp modelId="{7F763B5D-3C5E-48EA-B69E-5913D4B70A10}">
      <dsp:nvSpPr>
        <dsp:cNvPr id="0" name=""/>
        <dsp:cNvSpPr/>
      </dsp:nvSpPr>
      <dsp:spPr>
        <a:xfrm>
          <a:off x="2514096" y="1641660"/>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26010D-98AB-48B8-A529-B4FEA6658575}">
      <dsp:nvSpPr>
        <dsp:cNvPr id="0" name=""/>
        <dsp:cNvSpPr/>
      </dsp:nvSpPr>
      <dsp:spPr>
        <a:xfrm>
          <a:off x="2514096" y="1641660"/>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274472-BFF2-4E54-9CF9-D294FE32C47C}">
      <dsp:nvSpPr>
        <dsp:cNvPr id="0" name=""/>
        <dsp:cNvSpPr/>
      </dsp:nvSpPr>
      <dsp:spPr>
        <a:xfrm>
          <a:off x="2322398" y="1710671"/>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Universals</a:t>
          </a:r>
          <a:endParaRPr lang="en-US" altLang="zh-CN" sz="800" kern="1200" dirty="0"/>
        </a:p>
      </dsp:txBody>
      <dsp:txXfrm>
        <a:off x="2322398" y="1710671"/>
        <a:ext cx="766789" cy="245372"/>
      </dsp:txXfrm>
    </dsp:sp>
    <dsp:sp modelId="{3E9ADF4A-DD6A-460C-A281-19DA0F571D83}">
      <dsp:nvSpPr>
        <dsp:cNvPr id="0" name=""/>
        <dsp:cNvSpPr/>
      </dsp:nvSpPr>
      <dsp:spPr>
        <a:xfrm>
          <a:off x="2050188" y="2186080"/>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F34578-6BDB-46AE-877E-5C649C1F75A6}">
      <dsp:nvSpPr>
        <dsp:cNvPr id="0" name=""/>
        <dsp:cNvSpPr/>
      </dsp:nvSpPr>
      <dsp:spPr>
        <a:xfrm>
          <a:off x="2050188" y="2186080"/>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BCD626-CAED-41A9-95A2-90B4B0F55CBF}">
      <dsp:nvSpPr>
        <dsp:cNvPr id="0" name=""/>
        <dsp:cNvSpPr/>
      </dsp:nvSpPr>
      <dsp:spPr>
        <a:xfrm>
          <a:off x="1858491" y="2255091"/>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Qualities</a:t>
          </a:r>
          <a:endParaRPr lang="en-US" altLang="zh-CN" sz="800" kern="1200" dirty="0"/>
        </a:p>
      </dsp:txBody>
      <dsp:txXfrm>
        <a:off x="1858491" y="2255091"/>
        <a:ext cx="766789" cy="245372"/>
      </dsp:txXfrm>
    </dsp:sp>
    <dsp:sp modelId="{D24ADE90-F666-4817-A365-35119F8F3041}">
      <dsp:nvSpPr>
        <dsp:cNvPr id="0" name=""/>
        <dsp:cNvSpPr/>
      </dsp:nvSpPr>
      <dsp:spPr>
        <a:xfrm>
          <a:off x="2978003" y="2186080"/>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CE3CA-81E3-4361-8DFF-F7C167F834AD}">
      <dsp:nvSpPr>
        <dsp:cNvPr id="0" name=""/>
        <dsp:cNvSpPr/>
      </dsp:nvSpPr>
      <dsp:spPr>
        <a:xfrm>
          <a:off x="2978003" y="2186080"/>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8B63CA-84B4-44DE-9AB5-C8569D38A985}">
      <dsp:nvSpPr>
        <dsp:cNvPr id="0" name=""/>
        <dsp:cNvSpPr/>
      </dsp:nvSpPr>
      <dsp:spPr>
        <a:xfrm>
          <a:off x="2786306" y="2255091"/>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Relations</a:t>
          </a:r>
          <a:endParaRPr lang="en-US" altLang="zh-CN" sz="800" kern="1200" dirty="0"/>
        </a:p>
      </dsp:txBody>
      <dsp:txXfrm>
        <a:off x="2786306" y="2255091"/>
        <a:ext cx="766789" cy="245372"/>
      </dsp:txXfrm>
    </dsp:sp>
    <dsp:sp modelId="{AD79258F-B891-4E80-A2F2-46A30AD1BD52}">
      <dsp:nvSpPr>
        <dsp:cNvPr id="0" name=""/>
        <dsp:cNvSpPr/>
      </dsp:nvSpPr>
      <dsp:spPr>
        <a:xfrm>
          <a:off x="2050188" y="2730501"/>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CC870D-018B-473C-BBEF-7BF7B766B8B4}">
      <dsp:nvSpPr>
        <dsp:cNvPr id="0" name=""/>
        <dsp:cNvSpPr/>
      </dsp:nvSpPr>
      <dsp:spPr>
        <a:xfrm>
          <a:off x="2050188" y="2730501"/>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AD5076-2A9D-4D53-A9AC-472C32B97995}">
      <dsp:nvSpPr>
        <dsp:cNvPr id="0" name=""/>
        <dsp:cNvSpPr/>
      </dsp:nvSpPr>
      <dsp:spPr>
        <a:xfrm>
          <a:off x="1858491" y="2799512"/>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Similarity</a:t>
          </a:r>
          <a:endParaRPr lang="en-US" altLang="zh-CN" sz="800" kern="1200" dirty="0"/>
        </a:p>
      </dsp:txBody>
      <dsp:txXfrm>
        <a:off x="1858491" y="2799512"/>
        <a:ext cx="766789" cy="245372"/>
      </dsp:txXfrm>
    </dsp:sp>
    <dsp:sp modelId="{0BB5FEBA-317B-46F7-837B-7EA936026A23}">
      <dsp:nvSpPr>
        <dsp:cNvPr id="0" name=""/>
        <dsp:cNvSpPr/>
      </dsp:nvSpPr>
      <dsp:spPr>
        <a:xfrm>
          <a:off x="4369726" y="1097239"/>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F79928-AB07-4D92-8F31-F33D4739F609}">
      <dsp:nvSpPr>
        <dsp:cNvPr id="0" name=""/>
        <dsp:cNvSpPr/>
      </dsp:nvSpPr>
      <dsp:spPr>
        <a:xfrm>
          <a:off x="4369726" y="1097239"/>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6AB4D-8DC7-4B3E-B543-4DD631355D09}">
      <dsp:nvSpPr>
        <dsp:cNvPr id="0" name=""/>
        <dsp:cNvSpPr/>
      </dsp:nvSpPr>
      <dsp:spPr>
        <a:xfrm>
          <a:off x="4178029" y="1166250"/>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Derivative</a:t>
          </a:r>
          <a:endParaRPr lang="en-US" altLang="zh-CN" sz="800" kern="1200" dirty="0"/>
        </a:p>
      </dsp:txBody>
      <dsp:txXfrm>
        <a:off x="4178029" y="1166250"/>
        <a:ext cx="766789" cy="245372"/>
      </dsp:txXfrm>
    </dsp:sp>
    <dsp:sp modelId="{5297E7DB-6E83-40EE-B09B-B246B10E5EAE}">
      <dsp:nvSpPr>
        <dsp:cNvPr id="0" name=""/>
        <dsp:cNvSpPr/>
      </dsp:nvSpPr>
      <dsp:spPr>
        <a:xfrm>
          <a:off x="3905818" y="1641660"/>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9835EF-01D6-4109-9FC3-84BE1DEB2015}">
      <dsp:nvSpPr>
        <dsp:cNvPr id="0" name=""/>
        <dsp:cNvSpPr/>
      </dsp:nvSpPr>
      <dsp:spPr>
        <a:xfrm>
          <a:off x="3905818" y="1641660"/>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30B264-E834-4263-8682-1F0D1772FABD}">
      <dsp:nvSpPr>
        <dsp:cNvPr id="0" name=""/>
        <dsp:cNvSpPr/>
      </dsp:nvSpPr>
      <dsp:spPr>
        <a:xfrm>
          <a:off x="3714121" y="1710671"/>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Acquaintance + Truths</a:t>
          </a:r>
          <a:endParaRPr lang="en-US" altLang="zh-CN" sz="800" kern="1200" dirty="0"/>
        </a:p>
      </dsp:txBody>
      <dsp:txXfrm>
        <a:off x="3714121" y="1710671"/>
        <a:ext cx="766789" cy="245372"/>
      </dsp:txXfrm>
    </dsp:sp>
    <dsp:sp modelId="{05B0D119-A874-466D-92D2-E12C11FC76C6}">
      <dsp:nvSpPr>
        <dsp:cNvPr id="0" name=""/>
        <dsp:cNvSpPr/>
      </dsp:nvSpPr>
      <dsp:spPr>
        <a:xfrm>
          <a:off x="6225356" y="552819"/>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EE3FF0-34C8-4434-BEB3-37BEB8B114E1}">
      <dsp:nvSpPr>
        <dsp:cNvPr id="0" name=""/>
        <dsp:cNvSpPr/>
      </dsp:nvSpPr>
      <dsp:spPr>
        <a:xfrm>
          <a:off x="6225356" y="552819"/>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62C172-DA67-444E-B486-5C6BC7722870}">
      <dsp:nvSpPr>
        <dsp:cNvPr id="0" name=""/>
        <dsp:cNvSpPr/>
      </dsp:nvSpPr>
      <dsp:spPr>
        <a:xfrm>
          <a:off x="6033659" y="621830"/>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Knowledge of Truths</a:t>
          </a:r>
          <a:endParaRPr lang="en-US" altLang="zh-CN" sz="800" kern="1200" dirty="0"/>
        </a:p>
      </dsp:txBody>
      <dsp:txXfrm>
        <a:off x="6033659" y="621830"/>
        <a:ext cx="766789" cy="245372"/>
      </dsp:txXfrm>
    </dsp:sp>
    <dsp:sp modelId="{55A9F569-E0F0-4CB6-BCF1-45C874D6DC72}">
      <dsp:nvSpPr>
        <dsp:cNvPr id="0" name=""/>
        <dsp:cNvSpPr/>
      </dsp:nvSpPr>
      <dsp:spPr>
        <a:xfrm>
          <a:off x="5761449" y="1097239"/>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F05C31-8371-4EDD-96CF-DEB1A464162C}">
      <dsp:nvSpPr>
        <dsp:cNvPr id="0" name=""/>
        <dsp:cNvSpPr/>
      </dsp:nvSpPr>
      <dsp:spPr>
        <a:xfrm>
          <a:off x="5761449" y="1097239"/>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28F48A-4400-4EFF-970F-76312EC37FB8}">
      <dsp:nvSpPr>
        <dsp:cNvPr id="0" name=""/>
        <dsp:cNvSpPr/>
      </dsp:nvSpPr>
      <dsp:spPr>
        <a:xfrm>
          <a:off x="5569752" y="1166250"/>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Immediate (Intuitive)</a:t>
          </a:r>
          <a:endParaRPr lang="en-US" altLang="zh-CN" sz="800" kern="1200" dirty="0"/>
        </a:p>
      </dsp:txBody>
      <dsp:txXfrm>
        <a:off x="5569752" y="1166250"/>
        <a:ext cx="766789" cy="245372"/>
      </dsp:txXfrm>
    </dsp:sp>
    <dsp:sp modelId="{CD8AE565-691C-415D-9437-9B95AD7B3DB0}">
      <dsp:nvSpPr>
        <dsp:cNvPr id="0" name=""/>
        <dsp:cNvSpPr/>
      </dsp:nvSpPr>
      <dsp:spPr>
        <a:xfrm>
          <a:off x="5297541" y="1641660"/>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446C71-E1E8-4971-B82F-661248FD2C0B}">
      <dsp:nvSpPr>
        <dsp:cNvPr id="0" name=""/>
        <dsp:cNvSpPr/>
      </dsp:nvSpPr>
      <dsp:spPr>
        <a:xfrm>
          <a:off x="5297541" y="1641660"/>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77FDB-62C4-4B4D-920A-1FCF6C9CC594}">
      <dsp:nvSpPr>
        <dsp:cNvPr id="0" name=""/>
        <dsp:cNvSpPr/>
      </dsp:nvSpPr>
      <dsp:spPr>
        <a:xfrm>
          <a:off x="5105844" y="1710671"/>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Self-Evident Truths</a:t>
          </a:r>
          <a:endParaRPr lang="en-US" altLang="zh-CN" sz="800" kern="1200" dirty="0"/>
        </a:p>
      </dsp:txBody>
      <dsp:txXfrm>
        <a:off x="5105844" y="1710671"/>
        <a:ext cx="766789" cy="245372"/>
      </dsp:txXfrm>
    </dsp:sp>
    <dsp:sp modelId="{F352F25B-D348-405D-9C73-597F62904B76}">
      <dsp:nvSpPr>
        <dsp:cNvPr id="0" name=""/>
        <dsp:cNvSpPr/>
      </dsp:nvSpPr>
      <dsp:spPr>
        <a:xfrm>
          <a:off x="7153172" y="1097239"/>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8D7F11-E160-4D9A-9EEE-D775A436A857}">
      <dsp:nvSpPr>
        <dsp:cNvPr id="0" name=""/>
        <dsp:cNvSpPr/>
      </dsp:nvSpPr>
      <dsp:spPr>
        <a:xfrm>
          <a:off x="7153172" y="1097239"/>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CE7480-39D9-4A0B-887C-A5AF305EAA45}">
      <dsp:nvSpPr>
        <dsp:cNvPr id="0" name=""/>
        <dsp:cNvSpPr/>
      </dsp:nvSpPr>
      <dsp:spPr>
        <a:xfrm>
          <a:off x="6961474" y="1166250"/>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Derivative</a:t>
          </a:r>
          <a:endParaRPr lang="en-US" altLang="zh-CN" sz="800" kern="1200" dirty="0"/>
        </a:p>
      </dsp:txBody>
      <dsp:txXfrm>
        <a:off x="6961474" y="1166250"/>
        <a:ext cx="766789" cy="245372"/>
      </dsp:txXfrm>
    </dsp:sp>
    <dsp:sp modelId="{CF35BC6C-80EB-4948-AAC2-6E041E094BE3}">
      <dsp:nvSpPr>
        <dsp:cNvPr id="0" name=""/>
        <dsp:cNvSpPr/>
      </dsp:nvSpPr>
      <dsp:spPr>
        <a:xfrm>
          <a:off x="6689264" y="1641660"/>
          <a:ext cx="383394" cy="3833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00E9A2-3E4E-4FAE-BBBE-818C0A1D46D5}">
      <dsp:nvSpPr>
        <dsp:cNvPr id="0" name=""/>
        <dsp:cNvSpPr/>
      </dsp:nvSpPr>
      <dsp:spPr>
        <a:xfrm>
          <a:off x="6689264" y="1641660"/>
          <a:ext cx="383394" cy="3833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80BACD-47AC-4BDF-8CF8-B324AFC3624A}">
      <dsp:nvSpPr>
        <dsp:cNvPr id="0" name=""/>
        <dsp:cNvSpPr/>
      </dsp:nvSpPr>
      <dsp:spPr>
        <a:xfrm>
          <a:off x="6497567" y="1710671"/>
          <a:ext cx="766789" cy="24537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altLang="zh-CN" sz="800" kern="1200" dirty="0" smtClean="0"/>
            <a:t>Deduced Self-Evident Truths</a:t>
          </a:r>
          <a:endParaRPr lang="en-US" altLang="zh-CN" sz="800" kern="1200" dirty="0"/>
        </a:p>
      </dsp:txBody>
      <dsp:txXfrm>
        <a:off x="6497567" y="1710671"/>
        <a:ext cx="766789" cy="24537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1FD5-AAD5-4F7F-B4DC-95B70202F2C5}" type="datetimeFigureOut">
              <a:rPr lang="zh-CN" altLang="en-US" smtClean="0"/>
              <a:t>2018/10/24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18ACB-5F64-4FE0-AEF2-50E65ACBD6F8}" type="slidenum">
              <a:rPr lang="zh-CN" altLang="en-US" smtClean="0"/>
              <a:t>‹#›</a:t>
            </a:fld>
            <a:endParaRPr lang="zh-CN" altLang="en-US"/>
          </a:p>
        </p:txBody>
      </p:sp>
    </p:spTree>
    <p:extLst>
      <p:ext uri="{BB962C8B-B14F-4D97-AF65-F5344CB8AC3E}">
        <p14:creationId xmlns:p14="http://schemas.microsoft.com/office/powerpoint/2010/main" val="32530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469781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767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51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10/24/2018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591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10/24/2018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811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10/24/2018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486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10/24/2018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ltLang="zh-CN" smtClean="0"/>
              <a:t>Click to edit Master title style</a:t>
            </a:r>
            <a:endParaRPr lang="en-US" dirty="0"/>
          </a:p>
        </p:txBody>
      </p:sp>
    </p:spTree>
    <p:extLst>
      <p:ext uri="{BB962C8B-B14F-4D97-AF65-F5344CB8AC3E}">
        <p14:creationId xmlns:p14="http://schemas.microsoft.com/office/powerpoint/2010/main" val="3750485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10/24/2018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4335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8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10/24/2018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7730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10/24/2018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9457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10/24/2018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32645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philosophy</a:t>
            </a:r>
            <a:br>
              <a:rPr lang="en-US" dirty="0" smtClean="0"/>
            </a:br>
            <a:r>
              <a:rPr lang="en-US" dirty="0" smtClean="0"/>
              <a:t>Lecture </a:t>
            </a:r>
            <a:r>
              <a:rPr lang="en-US" altLang="zh-CN" dirty="0" smtClean="0"/>
              <a:t>7</a:t>
            </a:r>
            <a:endParaRPr lang="en-US" dirty="0"/>
          </a:p>
        </p:txBody>
      </p:sp>
      <p:sp>
        <p:nvSpPr>
          <p:cNvPr id="3" name="Subtitle 2"/>
          <p:cNvSpPr>
            <a:spLocks noGrp="1"/>
          </p:cNvSpPr>
          <p:nvPr>
            <p:ph type="subTitle" idx="1"/>
          </p:nvPr>
        </p:nvSpPr>
        <p:spPr>
          <a:xfrm>
            <a:off x="2695194" y="4352544"/>
            <a:ext cx="6801612" cy="1913174"/>
          </a:xfrm>
        </p:spPr>
        <p:txBody>
          <a:bodyPr>
            <a:normAutofit fontScale="92500" lnSpcReduction="10000"/>
          </a:bodyPr>
          <a:lstStyle/>
          <a:p>
            <a:r>
              <a:rPr lang="en-US" dirty="0" smtClean="0"/>
              <a:t>PHI1101</a:t>
            </a:r>
          </a:p>
          <a:p>
            <a:r>
              <a:rPr lang="en-US" dirty="0" smtClean="0"/>
              <a:t>Dr. Lucas Scripter</a:t>
            </a:r>
          </a:p>
          <a:p>
            <a:r>
              <a:rPr lang="en-US" dirty="0" smtClean="0"/>
              <a:t>Lecturer in General Education</a:t>
            </a:r>
          </a:p>
          <a:p>
            <a:r>
              <a:rPr lang="en-US" dirty="0" smtClean="0"/>
              <a:t>School of Humanities and Social Sciences</a:t>
            </a:r>
          </a:p>
          <a:p>
            <a:r>
              <a:rPr lang="en-US" dirty="0" smtClean="0"/>
              <a:t>Chinese University of Hong Kong, Shenzhen</a:t>
            </a:r>
            <a:endParaRPr lang="en-US" dirty="0"/>
          </a:p>
        </p:txBody>
      </p:sp>
    </p:spTree>
    <p:extLst>
      <p:ext uri="{BB962C8B-B14F-4D97-AF65-F5344CB8AC3E}">
        <p14:creationId xmlns:p14="http://schemas.microsoft.com/office/powerpoint/2010/main" val="321911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Bertrand </a:t>
            </a:r>
            <a:r>
              <a:rPr lang="en-US" altLang="zh-CN" dirty="0" err="1" smtClean="0"/>
              <a:t>russell</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2679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smtClean="0"/>
              <a:t>Bertrand Russell: selected writings</a:t>
            </a:r>
            <a:endParaRPr lang="zh-CN" altLang="en-US" sz="2400" dirty="0"/>
          </a:p>
        </p:txBody>
      </p:sp>
      <p:sp>
        <p:nvSpPr>
          <p:cNvPr id="3" name="Content Placeholder 2"/>
          <p:cNvSpPr>
            <a:spLocks noGrp="1"/>
          </p:cNvSpPr>
          <p:nvPr>
            <p:ph sz="half" idx="1"/>
          </p:nvPr>
        </p:nvSpPr>
        <p:spPr>
          <a:xfrm>
            <a:off x="1581912" y="2638044"/>
            <a:ext cx="5337048" cy="3732276"/>
          </a:xfrm>
        </p:spPr>
        <p:txBody>
          <a:bodyPr>
            <a:normAutofit fontScale="92500" lnSpcReduction="20000"/>
          </a:bodyPr>
          <a:lstStyle/>
          <a:p>
            <a:r>
              <a:rPr lang="en-US" altLang="zh-CN" i="1" dirty="0" smtClean="0"/>
              <a:t>A Free Man’s Worship and Other Essays </a:t>
            </a:r>
            <a:r>
              <a:rPr lang="en-US" altLang="zh-CN" dirty="0" smtClean="0"/>
              <a:t>(1903)</a:t>
            </a:r>
          </a:p>
          <a:p>
            <a:r>
              <a:rPr lang="en-US" altLang="zh-CN" dirty="0" smtClean="0"/>
              <a:t>‘On Denoting’, </a:t>
            </a:r>
            <a:r>
              <a:rPr lang="en-US" altLang="zh-CN" i="1" dirty="0" smtClean="0"/>
              <a:t>Mind</a:t>
            </a:r>
            <a:r>
              <a:rPr lang="en-US" altLang="zh-CN" dirty="0" smtClean="0"/>
              <a:t> (1905)</a:t>
            </a:r>
          </a:p>
          <a:p>
            <a:r>
              <a:rPr lang="en-US" altLang="zh-CN" i="1" dirty="0" smtClean="0"/>
              <a:t>The Problems of Philosophy </a:t>
            </a:r>
            <a:r>
              <a:rPr lang="en-US" altLang="zh-CN" dirty="0" smtClean="0"/>
              <a:t>(1912)</a:t>
            </a:r>
          </a:p>
          <a:p>
            <a:r>
              <a:rPr lang="en-US" altLang="zh-CN" i="1" dirty="0" smtClean="0"/>
              <a:t>Mysticism and Logic </a:t>
            </a:r>
            <a:r>
              <a:rPr lang="en-US" altLang="zh-CN" dirty="0" smtClean="0"/>
              <a:t>(1918)</a:t>
            </a:r>
          </a:p>
          <a:p>
            <a:r>
              <a:rPr lang="en-US" altLang="zh-CN" i="1" dirty="0" smtClean="0"/>
              <a:t>The Analysis of Mind </a:t>
            </a:r>
            <a:r>
              <a:rPr lang="en-US" altLang="zh-CN" dirty="0" smtClean="0"/>
              <a:t>(1921)</a:t>
            </a:r>
          </a:p>
          <a:p>
            <a:r>
              <a:rPr lang="en-US" altLang="zh-CN" i="1" dirty="0" smtClean="0"/>
              <a:t>Why I am Not a Christian </a:t>
            </a:r>
            <a:r>
              <a:rPr lang="en-US" altLang="zh-CN" dirty="0" smtClean="0"/>
              <a:t>(1927)</a:t>
            </a:r>
          </a:p>
          <a:p>
            <a:r>
              <a:rPr lang="en-US" altLang="zh-CN" i="1" dirty="0" smtClean="0"/>
              <a:t>Marriage and Morals </a:t>
            </a:r>
            <a:r>
              <a:rPr lang="en-US" altLang="zh-CN" dirty="0" smtClean="0"/>
              <a:t>(1929)</a:t>
            </a:r>
          </a:p>
          <a:p>
            <a:r>
              <a:rPr lang="en-US" altLang="zh-CN" i="1" dirty="0" smtClean="0"/>
              <a:t>The Conquest of Happiness </a:t>
            </a:r>
            <a:r>
              <a:rPr lang="en-US" altLang="zh-CN" dirty="0" smtClean="0"/>
              <a:t>(1930)</a:t>
            </a:r>
          </a:p>
          <a:p>
            <a:r>
              <a:rPr lang="en-US" altLang="zh-CN" i="1" dirty="0" smtClean="0"/>
              <a:t>In Praise of Idleness and Other Essays </a:t>
            </a:r>
            <a:r>
              <a:rPr lang="en-US" altLang="zh-CN" dirty="0" smtClean="0"/>
              <a:t>(1935)</a:t>
            </a:r>
          </a:p>
          <a:p>
            <a:r>
              <a:rPr lang="en-US" altLang="zh-CN" i="1" dirty="0" smtClean="0"/>
              <a:t>Common Sense and Nuclear Warfare</a:t>
            </a:r>
            <a:r>
              <a:rPr lang="en-US" altLang="zh-CN" dirty="0" smtClean="0"/>
              <a:t> (1959)</a:t>
            </a:r>
          </a:p>
          <a:p>
            <a:r>
              <a:rPr lang="en-US" altLang="zh-CN" i="1" dirty="0" smtClean="0"/>
              <a:t>Has Man a Future </a:t>
            </a:r>
            <a:r>
              <a:rPr lang="en-US" altLang="zh-CN" dirty="0" smtClean="0"/>
              <a:t>(1961)</a:t>
            </a:r>
          </a:p>
        </p:txBody>
      </p:sp>
      <p:pic>
        <p:nvPicPr>
          <p:cNvPr id="5" name="Content Placeholder 4" descr="Bertrand Russel: Face to Face. March 4th, 1959. | Milindo Taid"/>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84820" y="2638425"/>
            <a:ext cx="2378511" cy="3101975"/>
          </a:xfrm>
        </p:spPr>
      </p:pic>
    </p:spTree>
    <p:extLst>
      <p:ext uri="{BB962C8B-B14F-4D97-AF65-F5344CB8AC3E}">
        <p14:creationId xmlns:p14="http://schemas.microsoft.com/office/powerpoint/2010/main" val="2748474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Russell on his vices</a:t>
            </a:r>
            <a:endParaRPr lang="zh-CN" altLang="en-US" dirty="0"/>
          </a:p>
        </p:txBody>
      </p:sp>
      <p:pic>
        <p:nvPicPr>
          <p:cNvPr id="4" name="Russell Cli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33863" y="2638425"/>
            <a:ext cx="3722687" cy="3101975"/>
          </a:xfrm>
        </p:spPr>
      </p:pic>
    </p:spTree>
    <p:extLst>
      <p:ext uri="{BB962C8B-B14F-4D97-AF65-F5344CB8AC3E}">
        <p14:creationId xmlns:p14="http://schemas.microsoft.com/office/powerpoint/2010/main" val="2824831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Russell’s </a:t>
            </a:r>
            <a:br>
              <a:rPr lang="en-US" dirty="0" smtClean="0"/>
            </a:br>
            <a:r>
              <a:rPr lang="en-US" i="1" dirty="0" smtClean="0"/>
              <a:t>the problems of philosophy</a:t>
            </a:r>
            <a:endParaRPr lang="en-US" i="1"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7196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question</a:t>
            </a:r>
            <a:endParaRPr lang="en-US" dirty="0"/>
          </a:p>
        </p:txBody>
      </p:sp>
      <p:sp>
        <p:nvSpPr>
          <p:cNvPr id="3" name="Content Placeholder 2"/>
          <p:cNvSpPr>
            <a:spLocks noGrp="1"/>
          </p:cNvSpPr>
          <p:nvPr>
            <p:ph idx="1"/>
          </p:nvPr>
        </p:nvSpPr>
        <p:spPr/>
        <p:txBody>
          <a:bodyPr>
            <a:normAutofit/>
          </a:bodyPr>
          <a:lstStyle/>
          <a:p>
            <a:r>
              <a:rPr lang="en-US" sz="2000" dirty="0" smtClean="0"/>
              <a:t>Russell’s Opening Question in </a:t>
            </a:r>
            <a:r>
              <a:rPr lang="en-US" sz="2000" i="1" dirty="0" smtClean="0"/>
              <a:t>The Problems of Philosophy:</a:t>
            </a:r>
            <a:endParaRPr lang="en-US" sz="2000" dirty="0" smtClean="0"/>
          </a:p>
          <a:p>
            <a:r>
              <a:rPr lang="en-US" sz="2000" dirty="0" smtClean="0"/>
              <a:t>“Is there any knowledge in the world which is so certain that no reasonable man could doubt it?” (PP, p. 1)</a:t>
            </a:r>
          </a:p>
          <a:p>
            <a:endParaRPr lang="en-US" sz="2000" dirty="0"/>
          </a:p>
          <a:p>
            <a:r>
              <a:rPr lang="en-US" sz="2000" i="1" dirty="0" smtClean="0"/>
              <a:t>Discussion question</a:t>
            </a:r>
            <a:r>
              <a:rPr lang="en-US" sz="2000" dirty="0" smtClean="0"/>
              <a:t>: is this the same question that Descartes’ asked?</a:t>
            </a:r>
            <a:endParaRPr lang="en-US" sz="2000" dirty="0"/>
          </a:p>
        </p:txBody>
      </p:sp>
    </p:spTree>
    <p:extLst>
      <p:ext uri="{BB962C8B-B14F-4D97-AF65-F5344CB8AC3E}">
        <p14:creationId xmlns:p14="http://schemas.microsoft.com/office/powerpoint/2010/main" val="150358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ordinary experience</a:t>
            </a:r>
            <a:endParaRPr lang="en-US" dirty="0"/>
          </a:p>
        </p:txBody>
      </p:sp>
      <p:pic>
        <p:nvPicPr>
          <p:cNvPr id="4" name="Content Placeholder 3" descr="Kostenlose Vektorgrafik: Tisch, Holz, Schreibtisch, Möbel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0790" y="2638425"/>
            <a:ext cx="5090420" cy="3101975"/>
          </a:xfrm>
        </p:spPr>
      </p:pic>
    </p:spTree>
    <p:extLst>
      <p:ext uri="{BB962C8B-B14F-4D97-AF65-F5344CB8AC3E}">
        <p14:creationId xmlns:p14="http://schemas.microsoft.com/office/powerpoint/2010/main" val="362432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conclusion</a:t>
            </a:r>
            <a:endParaRPr lang="en-US" dirty="0"/>
          </a:p>
        </p:txBody>
      </p:sp>
      <p:sp>
        <p:nvSpPr>
          <p:cNvPr id="3" name="Content Placeholder 2"/>
          <p:cNvSpPr>
            <a:spLocks noGrp="1"/>
          </p:cNvSpPr>
          <p:nvPr>
            <p:ph sz="half" idx="1"/>
          </p:nvPr>
        </p:nvSpPr>
        <p:spPr>
          <a:xfrm>
            <a:off x="2231136" y="2638044"/>
            <a:ext cx="7729728" cy="3101982"/>
          </a:xfrm>
        </p:spPr>
        <p:txBody>
          <a:bodyPr/>
          <a:lstStyle/>
          <a:p>
            <a:r>
              <a:rPr lang="en-US" dirty="0" smtClean="0"/>
              <a:t>“the real table, if there is one, is not the same as what we immediately experience by sight or touch or hearing. The real table, if there is one, is not </a:t>
            </a:r>
            <a:r>
              <a:rPr lang="en-US" i="1" dirty="0" smtClean="0"/>
              <a:t>immediately</a:t>
            </a:r>
            <a:r>
              <a:rPr lang="en-US" dirty="0" smtClean="0"/>
              <a:t> known to us at all, but must be an inference from what is immediately known.” (PP. 3-4)</a:t>
            </a:r>
          </a:p>
        </p:txBody>
      </p:sp>
    </p:spTree>
    <p:extLst>
      <p:ext uri="{BB962C8B-B14F-4D97-AF65-F5344CB8AC3E}">
        <p14:creationId xmlns:p14="http://schemas.microsoft.com/office/powerpoint/2010/main" val="192156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Sense-data v. physical objects</a:t>
            </a:r>
            <a:endParaRPr lang="en-US" dirty="0"/>
          </a:p>
        </p:txBody>
      </p:sp>
      <p:sp>
        <p:nvSpPr>
          <p:cNvPr id="3" name="Content Placeholder 2"/>
          <p:cNvSpPr>
            <a:spLocks noGrp="1"/>
          </p:cNvSpPr>
          <p:nvPr>
            <p:ph sz="half" idx="1"/>
          </p:nvPr>
        </p:nvSpPr>
        <p:spPr>
          <a:xfrm>
            <a:off x="2231136" y="2638044"/>
            <a:ext cx="7729728" cy="3101982"/>
          </a:xfrm>
        </p:spPr>
        <p:txBody>
          <a:bodyPr/>
          <a:lstStyle/>
          <a:p>
            <a:r>
              <a:rPr lang="en-US" dirty="0" smtClean="0"/>
              <a:t>Russell makes a distinction between (1) sense-data and (2) physical objects</a:t>
            </a:r>
          </a:p>
          <a:p>
            <a:pPr lvl="1"/>
            <a:r>
              <a:rPr lang="en-US" dirty="0" smtClean="0"/>
              <a:t>Sense-data: “things that are immediately known in sensation: such things as </a:t>
            </a:r>
            <a:r>
              <a:rPr lang="en-US" dirty="0" err="1" smtClean="0"/>
              <a:t>colours</a:t>
            </a:r>
            <a:r>
              <a:rPr lang="en-US" dirty="0" smtClean="0"/>
              <a:t>, sounds, smells, </a:t>
            </a:r>
            <a:r>
              <a:rPr lang="en-US" dirty="0" err="1" smtClean="0"/>
              <a:t>hardnesses</a:t>
            </a:r>
            <a:r>
              <a:rPr lang="en-US" dirty="0" smtClean="0"/>
              <a:t>, </a:t>
            </a:r>
            <a:r>
              <a:rPr lang="en-US" dirty="0" err="1" smtClean="0"/>
              <a:t>roughnesses</a:t>
            </a:r>
            <a:r>
              <a:rPr lang="en-US" dirty="0" smtClean="0"/>
              <a:t>, and so on.” (PP, p. 4)</a:t>
            </a:r>
          </a:p>
          <a:p>
            <a:r>
              <a:rPr lang="en-US" dirty="0" smtClean="0"/>
              <a:t>Problem: how do we understand the relationship between sense-data and physical objects or matter?</a:t>
            </a:r>
            <a:endParaRPr lang="en-US" dirty="0"/>
          </a:p>
        </p:txBody>
      </p:sp>
    </p:spTree>
    <p:extLst>
      <p:ext uri="{BB962C8B-B14F-4D97-AF65-F5344CB8AC3E}">
        <p14:creationId xmlns:p14="http://schemas.microsoft.com/office/powerpoint/2010/main" val="237506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Russell’s Critique of </a:t>
            </a:r>
            <a:r>
              <a:rPr lang="en-US" dirty="0" err="1" smtClean="0"/>
              <a:t>descartes</a:t>
            </a:r>
            <a:endParaRPr lang="en-US" dirty="0"/>
          </a:p>
        </p:txBody>
      </p:sp>
      <p:pic>
        <p:nvPicPr>
          <p:cNvPr id="5" name="Content Placeholder 4" descr="Musas matemáticas...para inspirar clases creativas: El ..."/>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81150" y="3028600"/>
            <a:ext cx="1978025" cy="2321625"/>
          </a:xfrm>
        </p:spPr>
      </p:pic>
      <p:sp>
        <p:nvSpPr>
          <p:cNvPr id="4" name="Content Placeholder 3"/>
          <p:cNvSpPr>
            <a:spLocks noGrp="1"/>
          </p:cNvSpPr>
          <p:nvPr>
            <p:ph sz="half" idx="2"/>
          </p:nvPr>
        </p:nvSpPr>
        <p:spPr>
          <a:xfrm>
            <a:off x="3790609" y="2638044"/>
            <a:ext cx="6817954" cy="3101982"/>
          </a:xfrm>
        </p:spPr>
        <p:txBody>
          <a:bodyPr>
            <a:normAutofit fontScale="92500" lnSpcReduction="20000"/>
          </a:bodyPr>
          <a:lstStyle/>
          <a:p>
            <a:r>
              <a:rPr lang="en-US" dirty="0" smtClean="0"/>
              <a:t>Russell argues that Descartes’ “I think, therefore, I am” doesn’t prove the certainty of the existence of the self. </a:t>
            </a:r>
          </a:p>
          <a:p>
            <a:r>
              <a:rPr lang="en-US" dirty="0" smtClean="0"/>
              <a:t>We can only be certain of momentary sense-data—not a lasting self.</a:t>
            </a:r>
          </a:p>
          <a:p>
            <a:pPr lvl="1"/>
            <a:r>
              <a:rPr lang="en-US" dirty="0" smtClean="0"/>
              <a:t>“But the real Self is as hard to arrive at as the real table, and does not seem to have that absolute, convincing certainty that belongs to particular experiences. When I look at my table and see a certain brown </a:t>
            </a:r>
            <a:r>
              <a:rPr lang="en-US" dirty="0" err="1" smtClean="0"/>
              <a:t>colour</a:t>
            </a:r>
            <a:r>
              <a:rPr lang="en-US" dirty="0" smtClean="0"/>
              <a:t>, what is quite certain at once is not ‘</a:t>
            </a:r>
            <a:r>
              <a:rPr lang="en-US" i="1" dirty="0" smtClean="0"/>
              <a:t>I </a:t>
            </a:r>
            <a:r>
              <a:rPr lang="en-US" dirty="0" smtClean="0"/>
              <a:t>am seeing a brown </a:t>
            </a:r>
            <a:r>
              <a:rPr lang="en-US" dirty="0" err="1" smtClean="0"/>
              <a:t>colour</a:t>
            </a:r>
            <a:r>
              <a:rPr lang="en-US" dirty="0" smtClean="0"/>
              <a:t>’, but rather, ‘a brown </a:t>
            </a:r>
            <a:r>
              <a:rPr lang="en-US" dirty="0" err="1" smtClean="0"/>
              <a:t>colour</a:t>
            </a:r>
            <a:r>
              <a:rPr lang="en-US" dirty="0" smtClean="0"/>
              <a:t> is being seen’. This of course involves something (or somebody) which (or who) sees the brown </a:t>
            </a:r>
            <a:r>
              <a:rPr lang="en-US" dirty="0" err="1" smtClean="0"/>
              <a:t>colour</a:t>
            </a:r>
            <a:r>
              <a:rPr lang="en-US" dirty="0" smtClean="0"/>
              <a:t>; but it does not of itself involve that more or less permanent person whom we call ‘I’. So far as immediate certainty goes, it might be that the something which sees the brown </a:t>
            </a:r>
            <a:r>
              <a:rPr lang="en-US" dirty="0" err="1" smtClean="0"/>
              <a:t>colour</a:t>
            </a:r>
            <a:r>
              <a:rPr lang="en-US" dirty="0" smtClean="0"/>
              <a:t> is quite momentary, and not the same as the something which has some different experience the next moment.” (PP, p. 8)</a:t>
            </a:r>
            <a:endParaRPr lang="en-US" dirty="0"/>
          </a:p>
        </p:txBody>
      </p:sp>
    </p:spTree>
    <p:extLst>
      <p:ext uri="{BB962C8B-B14F-4D97-AF65-F5344CB8AC3E}">
        <p14:creationId xmlns:p14="http://schemas.microsoft.com/office/powerpoint/2010/main" val="4155979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Existence of matter?</a:t>
            </a:r>
            <a:endParaRPr lang="en-US" dirty="0"/>
          </a:p>
        </p:txBody>
      </p:sp>
      <p:sp>
        <p:nvSpPr>
          <p:cNvPr id="3" name="Content Placeholder 2"/>
          <p:cNvSpPr>
            <a:spLocks noGrp="1"/>
          </p:cNvSpPr>
          <p:nvPr>
            <p:ph sz="half" idx="1"/>
          </p:nvPr>
        </p:nvSpPr>
        <p:spPr>
          <a:xfrm>
            <a:off x="1581912" y="2638044"/>
            <a:ext cx="6441862" cy="3101982"/>
          </a:xfrm>
        </p:spPr>
        <p:txBody>
          <a:bodyPr>
            <a:normAutofit lnSpcReduction="10000"/>
          </a:bodyPr>
          <a:lstStyle/>
          <a:p>
            <a:r>
              <a:rPr lang="en-US" dirty="0" smtClean="0"/>
              <a:t>The existence of physical objects (matter) is not logically provable BUT it is the simplest explanation of the phenomena of sense-data.</a:t>
            </a:r>
          </a:p>
          <a:p>
            <a:pPr lvl="1"/>
            <a:r>
              <a:rPr lang="en-US" dirty="0" smtClean="0"/>
              <a:t>“we can never prove the existence of things other than ourselves and our experiences. No logical absurdity results from the hypothesis that the world consists of myself and my thoughts and feelings and sensations, and that everything else is mere fancy…But although this is not logically impossible, there is no reason whatever to suppose that it is true; and it is, in fact, a less simple hypothesis, viewed as a means of accounting for the facts of our own life, than the common-sense hypothesis that there really are objects independent of us, whose action on us causes our sensations.” (PP, p. 10)</a:t>
            </a:r>
            <a:endParaRPr lang="en-US" dirty="0"/>
          </a:p>
        </p:txBody>
      </p:sp>
      <p:pic>
        <p:nvPicPr>
          <p:cNvPr id="5" name="Content Placeholder 4" descr="Vineri 13 - Cartim Blo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639175" y="2887278"/>
            <a:ext cx="1970088" cy="2559818"/>
          </a:xfrm>
        </p:spPr>
      </p:pic>
    </p:spTree>
    <p:extLst>
      <p:ext uri="{BB962C8B-B14F-4D97-AF65-F5344CB8AC3E}">
        <p14:creationId xmlns:p14="http://schemas.microsoft.com/office/powerpoint/2010/main" val="32843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Three ways of conceiving of philosophy</a:t>
            </a:r>
            <a:endParaRPr lang="zh-CN" altLang="en-US" i="1" dirty="0"/>
          </a:p>
        </p:txBody>
      </p:sp>
      <p:graphicFrame>
        <p:nvGraphicFramePr>
          <p:cNvPr id="6" name="Diagram 5"/>
          <p:cNvGraphicFramePr/>
          <p:nvPr>
            <p:extLst>
              <p:ext uri="{D42A27DB-BD31-4B8C-83A1-F6EECF244321}">
                <p14:modId xmlns:p14="http://schemas.microsoft.com/office/powerpoint/2010/main" val="436627789"/>
              </p:ext>
            </p:extLst>
          </p:nvPr>
        </p:nvGraphicFramePr>
        <p:xfrm>
          <a:off x="2118498" y="2755557"/>
          <a:ext cx="8128000" cy="3459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File:&lt;strong&gt;Checkmark&lt;/strong&gt; green.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2289" y="3877635"/>
            <a:ext cx="1400946" cy="1215736"/>
          </a:xfrm>
          <a:prstGeom prst="rect">
            <a:avLst/>
          </a:prstGeom>
        </p:spPr>
      </p:pic>
    </p:spTree>
    <p:extLst>
      <p:ext uri="{BB962C8B-B14F-4D97-AF65-F5344CB8AC3E}">
        <p14:creationId xmlns:p14="http://schemas.microsoft.com/office/powerpoint/2010/main" val="314003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as the organization of instinctive beliefs</a:t>
            </a:r>
            <a:endParaRPr lang="en-US" dirty="0"/>
          </a:p>
        </p:txBody>
      </p:sp>
      <p:sp>
        <p:nvSpPr>
          <p:cNvPr id="3" name="Content Placeholder 2"/>
          <p:cNvSpPr>
            <a:spLocks noGrp="1"/>
          </p:cNvSpPr>
          <p:nvPr>
            <p:ph sz="half" idx="1"/>
          </p:nvPr>
        </p:nvSpPr>
        <p:spPr>
          <a:xfrm>
            <a:off x="2143760" y="2638044"/>
            <a:ext cx="7817104" cy="3610356"/>
          </a:xfrm>
        </p:spPr>
        <p:txBody>
          <a:bodyPr>
            <a:normAutofit fontScale="85000" lnSpcReduction="20000"/>
          </a:bodyPr>
          <a:lstStyle/>
          <a:p>
            <a:r>
              <a:rPr lang="en-US" dirty="0" smtClean="0"/>
              <a:t>Belief in the existence of the external world = “</a:t>
            </a:r>
            <a:r>
              <a:rPr lang="en-US" b="1" dirty="0" smtClean="0"/>
              <a:t>instinctive belief</a:t>
            </a:r>
            <a:r>
              <a:rPr lang="en-US" dirty="0" smtClean="0"/>
              <a:t>.” (p. 11)</a:t>
            </a:r>
          </a:p>
          <a:p>
            <a:r>
              <a:rPr lang="en-US" dirty="0" smtClean="0"/>
              <a:t>“All knowledge, we find, must be built up upon our instinctive beliefs, and if these are rejected, nothing is left. But among our instinctive beliefs some are much stronger than others, while many have, by habit and association, become entangled with other beliefs, not really instinctive, but falsely supposed to be part of what is believed instinctively</a:t>
            </a:r>
            <a:r>
              <a:rPr lang="en-US" dirty="0" smtClean="0"/>
              <a:t>.”</a:t>
            </a:r>
          </a:p>
          <a:p>
            <a:r>
              <a:rPr lang="en-US" altLang="zh-CN" dirty="0"/>
              <a:t>“Philosophy should show us the hierarchy of our instinctive beliefs, beginning with those we hold most strongly, and presenting each as much isolated and as free from irrelevant additions as possible. It should take care to show that, in the form in which they are finally set forth, our instinctive beliefs do not clash, but form a harmonious system. There can never be any reason for rejecting one instinctive belief except that it clashes with others, thus, if they are found to harmonize, the whole system becomes worthy of acceptance…Hence, by organizing our instinctive beliefs and their consequences, by considering which among them is most possible, if necessary, to modify or abandon, we can arrive, on the basis of accepting as our sole data what we instinctively belief, at an orderly systematic organization of our knowledge, in which, though the </a:t>
            </a:r>
            <a:r>
              <a:rPr lang="en-US" altLang="zh-CN" i="1" dirty="0"/>
              <a:t>possibility </a:t>
            </a:r>
            <a:r>
              <a:rPr lang="en-US" altLang="zh-CN" dirty="0"/>
              <a:t>of error remains, its likelihood is diminished by the interrelation of the parts and by the critical scrutiny which has preceded acquiescence.” (PP, p. 12)</a:t>
            </a:r>
          </a:p>
          <a:p>
            <a:endParaRPr lang="en-US" dirty="0" smtClean="0"/>
          </a:p>
        </p:txBody>
      </p:sp>
    </p:spTree>
    <p:extLst>
      <p:ext uri="{BB962C8B-B14F-4D97-AF65-F5344CB8AC3E}">
        <p14:creationId xmlns:p14="http://schemas.microsoft.com/office/powerpoint/2010/main" val="3167495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ltLang="zh-CN" dirty="0" smtClean="0"/>
              <a:t>Knowledge by acquaintance</a:t>
            </a:r>
            <a:endParaRPr lang="zh-CN" altLang="en-US" dirty="0"/>
          </a:p>
        </p:txBody>
      </p:sp>
      <p:sp>
        <p:nvSpPr>
          <p:cNvPr id="3" name="Content Placeholder 2"/>
          <p:cNvSpPr>
            <a:spLocks noGrp="1"/>
          </p:cNvSpPr>
          <p:nvPr>
            <p:ph sz="half" idx="2"/>
          </p:nvPr>
        </p:nvSpPr>
        <p:spPr/>
        <p:txBody>
          <a:bodyPr/>
          <a:lstStyle/>
          <a:p>
            <a:r>
              <a:rPr lang="en-US" altLang="zh-CN" dirty="0" smtClean="0"/>
              <a:t>Direct awareness</a:t>
            </a:r>
          </a:p>
          <a:p>
            <a:r>
              <a:rPr lang="en-US" altLang="zh-CN" dirty="0" smtClean="0"/>
              <a:t>Non-inferential</a:t>
            </a:r>
          </a:p>
          <a:p>
            <a:r>
              <a:rPr lang="en-US" altLang="zh-CN" i="1" dirty="0" smtClean="0"/>
              <a:t>Examples</a:t>
            </a:r>
            <a:r>
              <a:rPr lang="en-US" altLang="zh-CN" dirty="0" smtClean="0"/>
              <a:t>: color patches, special position</a:t>
            </a:r>
            <a:endParaRPr lang="zh-CN" altLang="en-US" dirty="0"/>
          </a:p>
        </p:txBody>
      </p:sp>
      <p:sp>
        <p:nvSpPr>
          <p:cNvPr id="4" name="Content Placeholder 3"/>
          <p:cNvSpPr>
            <a:spLocks noGrp="1"/>
          </p:cNvSpPr>
          <p:nvPr>
            <p:ph sz="quarter" idx="4"/>
          </p:nvPr>
        </p:nvSpPr>
        <p:spPr/>
        <p:txBody>
          <a:bodyPr>
            <a:normAutofit fontScale="92500" lnSpcReduction="10000"/>
          </a:bodyPr>
          <a:lstStyle/>
          <a:p>
            <a:r>
              <a:rPr lang="en-US" altLang="zh-CN" dirty="0" smtClean="0"/>
              <a:t>Description = ‘a so-and-so’ (ambiguous) or ‘the so-and-so’ (definite)</a:t>
            </a:r>
          </a:p>
          <a:p>
            <a:r>
              <a:rPr lang="en-US" altLang="zh-CN" dirty="0" smtClean="0"/>
              <a:t>Knowledge that one object fits a certain description/has a property x.</a:t>
            </a:r>
          </a:p>
          <a:p>
            <a:r>
              <a:rPr lang="en-US" altLang="zh-CN" dirty="0" smtClean="0"/>
              <a:t>Knowledge by description is built out of things with which we are acquainted: </a:t>
            </a:r>
          </a:p>
          <a:p>
            <a:pPr lvl="1"/>
            <a:r>
              <a:rPr lang="en-US" altLang="zh-CN" dirty="0" smtClean="0"/>
              <a:t>“Every proposition which we can understand must be composed wholly of constituents with which we are acquainted.” (PP, p. 32) </a:t>
            </a:r>
            <a:endParaRPr lang="zh-CN" altLang="en-US" dirty="0"/>
          </a:p>
        </p:txBody>
      </p:sp>
      <p:sp>
        <p:nvSpPr>
          <p:cNvPr id="5" name="Text Placeholder 4"/>
          <p:cNvSpPr>
            <a:spLocks noGrp="1"/>
          </p:cNvSpPr>
          <p:nvPr>
            <p:ph type="body" sz="quarter" idx="13"/>
          </p:nvPr>
        </p:nvSpPr>
        <p:spPr/>
        <p:txBody>
          <a:bodyPr/>
          <a:lstStyle/>
          <a:p>
            <a:r>
              <a:rPr lang="en-US" altLang="zh-CN" dirty="0" smtClean="0"/>
              <a:t>Knowledge by description</a:t>
            </a:r>
            <a:endParaRPr lang="zh-CN" altLang="en-US" dirty="0"/>
          </a:p>
        </p:txBody>
      </p:sp>
      <p:sp>
        <p:nvSpPr>
          <p:cNvPr id="6" name="Title 5"/>
          <p:cNvSpPr>
            <a:spLocks noGrp="1"/>
          </p:cNvSpPr>
          <p:nvPr>
            <p:ph type="title"/>
          </p:nvPr>
        </p:nvSpPr>
        <p:spPr/>
        <p:txBody>
          <a:bodyPr/>
          <a:lstStyle/>
          <a:p>
            <a:r>
              <a:rPr lang="en-US" altLang="zh-CN" dirty="0" smtClean="0"/>
              <a:t>Two kinds of knowledge</a:t>
            </a:r>
            <a:endParaRPr lang="zh-CN" altLang="en-US" dirty="0"/>
          </a:p>
        </p:txBody>
      </p:sp>
    </p:spTree>
    <p:extLst>
      <p:ext uri="{BB962C8B-B14F-4D97-AF65-F5344CB8AC3E}">
        <p14:creationId xmlns:p14="http://schemas.microsoft.com/office/powerpoint/2010/main" val="980613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Types of knowledge by acquaintance</a:t>
            </a:r>
            <a:endParaRPr lang="zh-CN" altLang="en-US" dirty="0"/>
          </a:p>
        </p:txBody>
      </p:sp>
      <p:sp>
        <p:nvSpPr>
          <p:cNvPr id="3" name="Content Placeholder 2"/>
          <p:cNvSpPr>
            <a:spLocks noGrp="1"/>
          </p:cNvSpPr>
          <p:nvPr>
            <p:ph sz="half" idx="1"/>
          </p:nvPr>
        </p:nvSpPr>
        <p:spPr/>
        <p:txBody>
          <a:bodyPr>
            <a:normAutofit lnSpcReduction="10000"/>
          </a:bodyPr>
          <a:lstStyle/>
          <a:p>
            <a:r>
              <a:rPr lang="en-US" altLang="zh-CN" dirty="0" smtClean="0"/>
              <a:t>Russell identifies several types of object which we can know by acquaintance:</a:t>
            </a:r>
          </a:p>
          <a:p>
            <a:pPr lvl="1"/>
            <a:r>
              <a:rPr lang="en-US" altLang="zh-CN" b="1" dirty="0" smtClean="0"/>
              <a:t>Sense-data</a:t>
            </a:r>
            <a:r>
              <a:rPr lang="en-US" altLang="zh-CN" dirty="0" smtClean="0"/>
              <a:t> (color patch here now)</a:t>
            </a:r>
          </a:p>
          <a:p>
            <a:pPr lvl="1"/>
            <a:r>
              <a:rPr lang="en-US" altLang="zh-CN" b="1" dirty="0" smtClean="0"/>
              <a:t>Memory</a:t>
            </a:r>
            <a:r>
              <a:rPr lang="en-US" altLang="zh-CN" dirty="0" smtClean="0"/>
              <a:t> (experiences in the past/knowledge that things have passed—basis of inferential knowledge of the past)</a:t>
            </a:r>
          </a:p>
          <a:p>
            <a:pPr lvl="1"/>
            <a:r>
              <a:rPr lang="en-US" altLang="zh-CN" b="1" dirty="0" smtClean="0"/>
              <a:t>Introspection/self-consciousness </a:t>
            </a:r>
            <a:r>
              <a:rPr lang="en-US" altLang="zh-CN" dirty="0" smtClean="0"/>
              <a:t>(my states of mind—desire, intention, etc. No awareness of a permanent ‘self’ but rather momentary self)</a:t>
            </a:r>
            <a:endParaRPr lang="en-US" altLang="zh-CN" b="1" dirty="0" smtClean="0"/>
          </a:p>
          <a:p>
            <a:pPr lvl="1"/>
            <a:r>
              <a:rPr lang="en-US" altLang="zh-CN" b="1" dirty="0" smtClean="0"/>
              <a:t>Universals</a:t>
            </a:r>
            <a:r>
              <a:rPr lang="en-US" altLang="zh-CN" dirty="0" smtClean="0"/>
              <a:t> (greenness, hardness, diversity)</a:t>
            </a:r>
            <a:endParaRPr lang="zh-CN" altLang="en-US" dirty="0"/>
          </a:p>
        </p:txBody>
      </p:sp>
      <p:pic>
        <p:nvPicPr>
          <p:cNvPr id="5" name="Content Placeholder 4" descr="File:SurfaceTension.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50075" y="2665412"/>
            <a:ext cx="3048000" cy="3048000"/>
          </a:xfrm>
        </p:spPr>
      </p:pic>
    </p:spTree>
    <p:extLst>
      <p:ext uri="{BB962C8B-B14F-4D97-AF65-F5344CB8AC3E}">
        <p14:creationId xmlns:p14="http://schemas.microsoft.com/office/powerpoint/2010/main" val="125390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Knowledge by description</a:t>
            </a:r>
            <a:endParaRPr lang="zh-CN" altLang="en-US" dirty="0"/>
          </a:p>
        </p:txBody>
      </p:sp>
      <p:sp>
        <p:nvSpPr>
          <p:cNvPr id="3" name="Content Placeholder 2"/>
          <p:cNvSpPr>
            <a:spLocks noGrp="1"/>
          </p:cNvSpPr>
          <p:nvPr>
            <p:ph sz="half" idx="1"/>
          </p:nvPr>
        </p:nvSpPr>
        <p:spPr>
          <a:xfrm>
            <a:off x="1581912" y="2638044"/>
            <a:ext cx="5326888" cy="3101982"/>
          </a:xfrm>
        </p:spPr>
        <p:txBody>
          <a:bodyPr>
            <a:normAutofit fontScale="92500"/>
          </a:bodyPr>
          <a:lstStyle/>
          <a:p>
            <a:r>
              <a:rPr lang="en-US" altLang="zh-CN" dirty="0" smtClean="0"/>
              <a:t>Knowledge by Description makes possible knowledge beyond those things we have privately experienced. It is the basis for much knowledge of the world:</a:t>
            </a:r>
          </a:p>
          <a:p>
            <a:pPr lvl="1"/>
            <a:r>
              <a:rPr lang="en-US" altLang="zh-CN" dirty="0" smtClean="0"/>
              <a:t>“The chief importance of knowledge by description is that it enables us to pass beyond the limits of our private experience. In spite of the fact that we can only know truths which are wholly composed of terms we have experienced in acquaintance, we can yet have knowledge by description of things which we have never experienced. In view of the very narrow range of our immediate experience, this result is vital, and until it is understood, much of our knowledge must remain mysterious and therefore doubtful.” (PP, p. 32)</a:t>
            </a:r>
            <a:endParaRPr lang="zh-CN" altLang="en-US" dirty="0"/>
          </a:p>
        </p:txBody>
      </p:sp>
      <p:pic>
        <p:nvPicPr>
          <p:cNvPr id="5" name="Content Placeholder 4" descr="Was King Tut the Pharaoh of the Exodus? | Dr. Claude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0588" y="3265487"/>
            <a:ext cx="2466975" cy="1847850"/>
          </a:xfrm>
        </p:spPr>
      </p:pic>
    </p:spTree>
    <p:extLst>
      <p:ext uri="{BB962C8B-B14F-4D97-AF65-F5344CB8AC3E}">
        <p14:creationId xmlns:p14="http://schemas.microsoft.com/office/powerpoint/2010/main" val="677740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How do we extend our knowledge?</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1801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Question:</a:t>
            </a:r>
            <a:br>
              <a:rPr lang="en-US" altLang="zh-CN" dirty="0" smtClean="0"/>
            </a:br>
            <a:r>
              <a:rPr lang="en-US" altLang="zh-CN" sz="1800" dirty="0" smtClean="0"/>
              <a:t>How do we know the sun will rise again tomorrow?</a:t>
            </a:r>
            <a:endParaRPr lang="zh-CN" altLang="en-US" sz="1800" dirty="0"/>
          </a:p>
        </p:txBody>
      </p:sp>
      <p:pic>
        <p:nvPicPr>
          <p:cNvPr id="5" name="Content Placeholder 4" descr="Líderes íntegros | José Ángel Domínguez Calatayud"/>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64181" y="2679065"/>
            <a:ext cx="4263637" cy="3101975"/>
          </a:xfrm>
        </p:spPr>
      </p:pic>
    </p:spTree>
    <p:extLst>
      <p:ext uri="{BB962C8B-B14F-4D97-AF65-F5344CB8AC3E}">
        <p14:creationId xmlns:p14="http://schemas.microsoft.com/office/powerpoint/2010/main" val="1634543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Problem of induction</a:t>
            </a:r>
            <a:endParaRPr lang="zh-CN" altLang="en-US" dirty="0"/>
          </a:p>
        </p:txBody>
      </p:sp>
      <p:sp>
        <p:nvSpPr>
          <p:cNvPr id="3" name="Content Placeholder 2"/>
          <p:cNvSpPr>
            <a:spLocks noGrp="1"/>
          </p:cNvSpPr>
          <p:nvPr>
            <p:ph sz="half" idx="1"/>
          </p:nvPr>
        </p:nvSpPr>
        <p:spPr>
          <a:xfrm>
            <a:off x="1581912" y="2638044"/>
            <a:ext cx="6148924" cy="3101982"/>
          </a:xfrm>
        </p:spPr>
        <p:txBody>
          <a:bodyPr/>
          <a:lstStyle/>
          <a:p>
            <a:r>
              <a:rPr lang="en-US" altLang="zh-CN" dirty="0" smtClean="0"/>
              <a:t>Key distinction: (1) </a:t>
            </a:r>
            <a:r>
              <a:rPr lang="en-US" altLang="zh-CN" i="1" dirty="0" smtClean="0"/>
              <a:t>expectation of uniformity </a:t>
            </a:r>
            <a:r>
              <a:rPr lang="en-US" altLang="zh-CN" dirty="0" smtClean="0"/>
              <a:t>v. (2) </a:t>
            </a:r>
            <a:r>
              <a:rPr lang="en-US" altLang="zh-CN" i="1" dirty="0" smtClean="0"/>
              <a:t>justification of uniformity</a:t>
            </a:r>
            <a:r>
              <a:rPr lang="en-US" altLang="zh-CN" dirty="0" smtClean="0"/>
              <a:t>:</a:t>
            </a:r>
          </a:p>
          <a:p>
            <a:pPr lvl="1"/>
            <a:r>
              <a:rPr lang="en-US" altLang="zh-CN" dirty="0" smtClean="0"/>
              <a:t>“We have to distinguish between the fact that past uniformities cause expectations as to the future, from the question whether there is any reasonable ground for giving weight to such expectations after the question of their validly has been raised.”</a:t>
            </a:r>
          </a:p>
          <a:p>
            <a:r>
              <a:rPr lang="en-US" altLang="zh-CN" dirty="0" smtClean="0"/>
              <a:t>What justifies our expectation that the future will be like stable patterns of the past?</a:t>
            </a:r>
            <a:endParaRPr lang="zh-CN" altLang="en-US" dirty="0"/>
          </a:p>
        </p:txBody>
      </p:sp>
      <p:pic>
        <p:nvPicPr>
          <p:cNvPr id="5" name="Content Placeholder 4" descr="File:Chicken cartoon 04.sv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71164" y="2638045"/>
            <a:ext cx="1689700" cy="2393742"/>
          </a:xfrm>
        </p:spPr>
      </p:pic>
      <p:sp>
        <p:nvSpPr>
          <p:cNvPr id="7" name="TextBox 6"/>
          <p:cNvSpPr txBox="1"/>
          <p:nvPr/>
        </p:nvSpPr>
        <p:spPr>
          <a:xfrm>
            <a:off x="2075272" y="5834544"/>
            <a:ext cx="7226081" cy="523220"/>
          </a:xfrm>
          <a:prstGeom prst="rect">
            <a:avLst/>
          </a:prstGeom>
          <a:noFill/>
        </p:spPr>
        <p:txBody>
          <a:bodyPr wrap="none" rtlCol="0">
            <a:spAutoFit/>
          </a:bodyPr>
          <a:lstStyle/>
          <a:p>
            <a:r>
              <a:rPr lang="en-US" altLang="zh-CN" sz="1400" dirty="0" smtClean="0"/>
              <a:t>“The man who has fed the chicken every day throughout its life at last wrings its neck instead…”</a:t>
            </a:r>
          </a:p>
          <a:p>
            <a:r>
              <a:rPr lang="en-US" altLang="zh-CN" sz="1400" dirty="0" smtClean="0"/>
              <a:t>~Russell, </a:t>
            </a:r>
            <a:r>
              <a:rPr lang="en-US" altLang="zh-CN" sz="1400" i="1" dirty="0" smtClean="0"/>
              <a:t>Problems of Philosophy</a:t>
            </a:r>
            <a:r>
              <a:rPr lang="en-US" altLang="zh-CN" sz="1400" dirty="0" smtClean="0"/>
              <a:t>, p. 35</a:t>
            </a:r>
            <a:endParaRPr lang="zh-CN" altLang="en-US" sz="1400" dirty="0"/>
          </a:p>
        </p:txBody>
      </p:sp>
    </p:spTree>
    <p:extLst>
      <p:ext uri="{BB962C8B-B14F-4D97-AF65-F5344CB8AC3E}">
        <p14:creationId xmlns:p14="http://schemas.microsoft.com/office/powerpoint/2010/main" val="1089858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 about natural laws?</a:t>
            </a:r>
            <a:endParaRPr lang="zh-CN" altLang="en-US" dirty="0"/>
          </a:p>
        </p:txBody>
      </p:sp>
      <p:sp>
        <p:nvSpPr>
          <p:cNvPr id="3" name="Content Placeholder 2"/>
          <p:cNvSpPr>
            <a:spLocks noGrp="1"/>
          </p:cNvSpPr>
          <p:nvPr>
            <p:ph sz="half" idx="1"/>
          </p:nvPr>
        </p:nvSpPr>
        <p:spPr>
          <a:xfrm>
            <a:off x="1581912" y="2638044"/>
            <a:ext cx="4534408" cy="3101982"/>
          </a:xfrm>
        </p:spPr>
        <p:txBody>
          <a:bodyPr>
            <a:normAutofit fontScale="92500" lnSpcReduction="10000"/>
          </a:bodyPr>
          <a:lstStyle/>
          <a:p>
            <a:r>
              <a:rPr lang="en-US" altLang="zh-CN" dirty="0" smtClean="0"/>
              <a:t>Russell objects that there are two problems with appealing to natural law:</a:t>
            </a:r>
          </a:p>
          <a:p>
            <a:pPr marL="571500" lvl="1" indent="-342900">
              <a:buFont typeface="+mj-lt"/>
              <a:buAutoNum type="arabicPeriod"/>
            </a:pPr>
            <a:r>
              <a:rPr lang="en-US" altLang="zh-CN" b="1" dirty="0" smtClean="0"/>
              <a:t>Practical Uncertainty: </a:t>
            </a:r>
            <a:r>
              <a:rPr lang="en-US" altLang="zh-CN" dirty="0" smtClean="0"/>
              <a:t>“The first is that, even if </a:t>
            </a:r>
            <a:r>
              <a:rPr lang="en-US" altLang="zh-CN" i="1" dirty="0" smtClean="0"/>
              <a:t>some </a:t>
            </a:r>
            <a:r>
              <a:rPr lang="en-US" altLang="zh-CN" dirty="0" smtClean="0"/>
              <a:t>law which has no expectations applies to our case, we can never, in practice, be sure that we have discovered that law and not one to which there are exceptions.”</a:t>
            </a:r>
          </a:p>
          <a:p>
            <a:pPr marL="571500" lvl="1" indent="-342900">
              <a:buFont typeface="+mj-lt"/>
              <a:buAutoNum type="arabicPeriod"/>
            </a:pPr>
            <a:r>
              <a:rPr lang="en-US" altLang="zh-CN" b="1" dirty="0" smtClean="0"/>
              <a:t>Belief in uniform law based on induction: </a:t>
            </a:r>
            <a:r>
              <a:rPr lang="en-US" altLang="zh-CN" dirty="0" smtClean="0"/>
              <a:t>“The second is that the reign of law would seem to be itself only probable, and that our belief it will hold in the future, or in unexamined cases in the past, is itself based upon the very principle we are examining.” (PP, p. 36)</a:t>
            </a:r>
            <a:endParaRPr lang="zh-CN" altLang="en-US" dirty="0"/>
          </a:p>
        </p:txBody>
      </p:sp>
      <p:pic>
        <p:nvPicPr>
          <p:cNvPr id="9" name="Content Placeholder 8" descr="Flower of Kent | Kent Orchards For Everyone"/>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8888" y="2852599"/>
            <a:ext cx="4270375" cy="2673626"/>
          </a:xfrm>
        </p:spPr>
      </p:pic>
    </p:spTree>
    <p:extLst>
      <p:ext uri="{BB962C8B-B14F-4D97-AF65-F5344CB8AC3E}">
        <p14:creationId xmlns:p14="http://schemas.microsoft.com/office/powerpoint/2010/main" val="1465629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Russell’s inductive principle</a:t>
            </a:r>
            <a:endParaRPr lang="zh-CN" altLang="en-US" dirty="0"/>
          </a:p>
        </p:txBody>
      </p:sp>
      <p:sp>
        <p:nvSpPr>
          <p:cNvPr id="3" name="Content Placeholder 2"/>
          <p:cNvSpPr>
            <a:spLocks noGrp="1"/>
          </p:cNvSpPr>
          <p:nvPr>
            <p:ph idx="1"/>
          </p:nvPr>
        </p:nvSpPr>
        <p:spPr/>
        <p:txBody>
          <a:bodyPr/>
          <a:lstStyle/>
          <a:p>
            <a:r>
              <a:rPr lang="en-US" altLang="zh-CN" sz="2000" i="1" dirty="0" smtClean="0"/>
              <a:t>Principle of Induction:</a:t>
            </a:r>
          </a:p>
          <a:p>
            <a:pPr lvl="1"/>
            <a:r>
              <a:rPr lang="en-US" altLang="zh-CN" dirty="0" smtClean="0"/>
              <a:t>“(a) When a thing of a certain sort A, has been found to be associated with a  thing of a certain other sort B, and has never been found dissociated from a thing of the sort B, the greater the number of cases in which A and B have been associated, the greater is the probability that they will be associated in a fresh case in which one of them is known to be present; </a:t>
            </a:r>
          </a:p>
          <a:p>
            <a:pPr lvl="1"/>
            <a:r>
              <a:rPr lang="en-US" altLang="zh-CN" dirty="0" smtClean="0"/>
              <a:t>(b) Under the same circumstances, a sufficient number of cases of association will make the probability of a fresh association nearly a certainty, and will make it approach certainty without limit.” </a:t>
            </a:r>
            <a:r>
              <a:rPr lang="en-US" altLang="zh-CN" i="1" dirty="0" smtClean="0"/>
              <a:t>(Problems of Philosophy,</a:t>
            </a:r>
            <a:r>
              <a:rPr lang="en-US" altLang="zh-CN" dirty="0" smtClean="0"/>
              <a:t> p. 37)</a:t>
            </a:r>
          </a:p>
        </p:txBody>
      </p:sp>
    </p:spTree>
    <p:extLst>
      <p:ext uri="{BB962C8B-B14F-4D97-AF65-F5344CB8AC3E}">
        <p14:creationId xmlns:p14="http://schemas.microsoft.com/office/powerpoint/2010/main" val="1449674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Status of the inductive principle</a:t>
            </a:r>
            <a:endParaRPr lang="zh-CN" altLang="en-US" dirty="0"/>
          </a:p>
        </p:txBody>
      </p:sp>
      <p:sp>
        <p:nvSpPr>
          <p:cNvPr id="3" name="Content Placeholder 2"/>
          <p:cNvSpPr>
            <a:spLocks noGrp="1"/>
          </p:cNvSpPr>
          <p:nvPr>
            <p:ph sz="half" idx="1"/>
          </p:nvPr>
        </p:nvSpPr>
        <p:spPr>
          <a:xfrm>
            <a:off x="1581912" y="2638044"/>
            <a:ext cx="5316728" cy="3101982"/>
          </a:xfrm>
        </p:spPr>
        <p:txBody>
          <a:bodyPr>
            <a:normAutofit fontScale="85000" lnSpcReduction="10000"/>
          </a:bodyPr>
          <a:lstStyle/>
          <a:p>
            <a:r>
              <a:rPr lang="en-US" altLang="zh-CN" sz="2100" dirty="0" smtClean="0"/>
              <a:t>The inductive principle cannot be proven inductively:</a:t>
            </a:r>
          </a:p>
          <a:p>
            <a:pPr lvl="1"/>
            <a:r>
              <a:rPr lang="en-US" altLang="zh-CN" dirty="0" smtClean="0"/>
              <a:t>“The inductive principle…is equally incapable of being </a:t>
            </a:r>
            <a:r>
              <a:rPr lang="en-US" altLang="zh-CN" i="1" dirty="0" smtClean="0"/>
              <a:t>proved </a:t>
            </a:r>
            <a:r>
              <a:rPr lang="en-US" altLang="zh-CN" dirty="0" smtClean="0"/>
              <a:t>by an appeal to experience…All arguments which, on the basis of experience, argue as to the future or the unexperienced parts of the past or present, assume the inductive principle; hence we can never use experience to prove the inductive principle without begging the question. Thus we must either accept the inductive principle on the ground of its intrinsic evidence or forgo all justification of our expectations about the future.” (PP, p. 38)</a:t>
            </a:r>
          </a:p>
          <a:p>
            <a:pPr lvl="1"/>
            <a:r>
              <a:rPr lang="en-US" altLang="zh-CN" dirty="0" smtClean="0"/>
              <a:t>“Thus all knowledge which, on a basis of experience, tells us something about what is not experienced, is based upon a belief which experience can neither confirm nor confute, yet which, at least in its more concrete applications, appears to be as firmly rooted in us as many of the facts of experience.” (PP, p. 38)</a:t>
            </a:r>
            <a:endParaRPr lang="zh-CN" alt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015951083"/>
              </p:ext>
            </p:extLst>
          </p:nvPr>
        </p:nvGraphicFramePr>
        <p:xfrm>
          <a:off x="7162800" y="2638425"/>
          <a:ext cx="3446463" cy="2614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4299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smtClean="0"/>
              <a:t>review</a:t>
            </a:r>
            <a:endParaRPr lang="zh-CN" altLang="en-US" sz="2000"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95862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Background: debate between rationalists &amp; empiricists</a:t>
            </a:r>
            <a:endParaRPr lang="zh-CN" altLang="en-US" dirty="0"/>
          </a:p>
        </p:txBody>
      </p:sp>
      <p:pic>
        <p:nvPicPr>
          <p:cNvPr id="5" name="Content Placeholder 4" descr="File:SA 22659-René &lt;strong&gt;Descartes&lt;/strong&gt; (1595-1650).jpg - Wikimedia Comm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038" y="2622020"/>
            <a:ext cx="1139276" cy="1396661"/>
          </a:xfrm>
          <a:prstGeom prst="rect">
            <a:avLst/>
          </a:prstGeom>
        </p:spPr>
      </p:pic>
      <p:sp>
        <p:nvSpPr>
          <p:cNvPr id="6" name="Rectangle 5"/>
          <p:cNvSpPr/>
          <p:nvPr/>
        </p:nvSpPr>
        <p:spPr>
          <a:xfrm>
            <a:off x="4077468" y="3984516"/>
            <a:ext cx="1074416" cy="738664"/>
          </a:xfrm>
          <a:prstGeom prst="rect">
            <a:avLst/>
          </a:prstGeom>
        </p:spPr>
        <p:txBody>
          <a:bodyPr wrap="square">
            <a:spAutoFit/>
          </a:bodyPr>
          <a:lstStyle/>
          <a:p>
            <a:r>
              <a:rPr lang="en-US" altLang="zh-CN" sz="1400" dirty="0"/>
              <a:t>Rene Descartes (1596-1650)</a:t>
            </a:r>
            <a:endParaRPr lang="en-US" altLang="zh-CN" sz="1400" dirty="0">
              <a:effectLst/>
            </a:endParaRPr>
          </a:p>
        </p:txBody>
      </p:sp>
      <p:pic>
        <p:nvPicPr>
          <p:cNvPr id="7" name="Content Placeholder 6" descr="The Ethics : &lt;strong&gt;Spinoza&lt;/strong&gt;, Benedict de Internet Archive : Librivox , e in italiano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627" y="2623748"/>
            <a:ext cx="1201222" cy="1396421"/>
          </a:xfrm>
          <a:prstGeom prst="rect">
            <a:avLst/>
          </a:prstGeom>
        </p:spPr>
      </p:pic>
      <p:sp>
        <p:nvSpPr>
          <p:cNvPr id="8" name="Rectangle 7"/>
          <p:cNvSpPr/>
          <p:nvPr/>
        </p:nvSpPr>
        <p:spPr>
          <a:xfrm>
            <a:off x="5523503" y="3970692"/>
            <a:ext cx="1052346" cy="738664"/>
          </a:xfrm>
          <a:prstGeom prst="rect">
            <a:avLst/>
          </a:prstGeom>
        </p:spPr>
        <p:txBody>
          <a:bodyPr wrap="square">
            <a:spAutoFit/>
          </a:bodyPr>
          <a:lstStyle/>
          <a:p>
            <a:r>
              <a:rPr lang="en-US" altLang="zh-CN" sz="1400" dirty="0"/>
              <a:t>Baruch Spinoza (1632-1677)</a:t>
            </a:r>
            <a:endParaRPr lang="en-US" altLang="zh-CN" sz="1400" dirty="0">
              <a:effectLst/>
            </a:endParaRPr>
          </a:p>
        </p:txBody>
      </p:sp>
      <p:pic>
        <p:nvPicPr>
          <p:cNvPr id="9" name="Picture 8" descr="File:&lt;strong&gt;Leibniz&lt;/strong&gt; Hannover.jpg - Wikimedia Commo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2388" y="2622020"/>
            <a:ext cx="1158934" cy="1398447"/>
          </a:xfrm>
          <a:prstGeom prst="rect">
            <a:avLst/>
          </a:prstGeom>
        </p:spPr>
      </p:pic>
      <p:sp>
        <p:nvSpPr>
          <p:cNvPr id="10" name="Rectangle 9"/>
          <p:cNvSpPr/>
          <p:nvPr/>
        </p:nvSpPr>
        <p:spPr>
          <a:xfrm>
            <a:off x="6883903" y="4026403"/>
            <a:ext cx="1421444" cy="738664"/>
          </a:xfrm>
          <a:prstGeom prst="rect">
            <a:avLst/>
          </a:prstGeom>
        </p:spPr>
        <p:txBody>
          <a:bodyPr wrap="square">
            <a:spAutoFit/>
          </a:bodyPr>
          <a:lstStyle/>
          <a:p>
            <a:r>
              <a:rPr lang="en-US" altLang="zh-CN" sz="1400" dirty="0"/>
              <a:t>Gottfried Wilhelm Leibniz (1646-1716)</a:t>
            </a:r>
            <a:endParaRPr lang="en-US" altLang="zh-CN" sz="1400" dirty="0">
              <a:effectLst/>
            </a:endParaRPr>
          </a:p>
        </p:txBody>
      </p:sp>
      <p:pic>
        <p:nvPicPr>
          <p:cNvPr id="11" name="Content Placeholder 3" descr="pgapworld - &lt;strong&gt;John Locke&lt;/strong&g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62442" y="4710403"/>
            <a:ext cx="1304468" cy="1420758"/>
          </a:xfrm>
        </p:spPr>
      </p:pic>
      <p:pic>
        <p:nvPicPr>
          <p:cNvPr id="12" name="Picture 11" descr="&lt;strong&gt;George Berkeley&lt;/strong&gt; - Wikipedi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4964" y="4748105"/>
            <a:ext cx="1000885" cy="1345355"/>
          </a:xfrm>
          <a:prstGeom prst="rect">
            <a:avLst/>
          </a:prstGeom>
        </p:spPr>
      </p:pic>
      <p:pic>
        <p:nvPicPr>
          <p:cNvPr id="13" name="Picture 12" descr="David &lt;strong&gt;Hume&lt;/strong&gt; - Wikipedi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7734" y="4765067"/>
            <a:ext cx="1081688" cy="1330405"/>
          </a:xfrm>
          <a:prstGeom prst="rect">
            <a:avLst/>
          </a:prstGeom>
        </p:spPr>
      </p:pic>
      <p:sp>
        <p:nvSpPr>
          <p:cNvPr id="14" name="Rectangle 13"/>
          <p:cNvSpPr/>
          <p:nvPr/>
        </p:nvSpPr>
        <p:spPr>
          <a:xfrm>
            <a:off x="5344290" y="6147894"/>
            <a:ext cx="1503419" cy="523220"/>
          </a:xfrm>
          <a:prstGeom prst="rect">
            <a:avLst/>
          </a:prstGeom>
        </p:spPr>
        <p:txBody>
          <a:bodyPr wrap="square">
            <a:spAutoFit/>
          </a:bodyPr>
          <a:lstStyle/>
          <a:p>
            <a:r>
              <a:rPr lang="en-US" altLang="zh-CN" sz="1400" dirty="0"/>
              <a:t>George Berkeley (1685-1753)</a:t>
            </a:r>
            <a:endParaRPr lang="en-US" altLang="zh-CN" sz="1400" dirty="0">
              <a:effectLst/>
            </a:endParaRPr>
          </a:p>
        </p:txBody>
      </p:sp>
      <p:sp>
        <p:nvSpPr>
          <p:cNvPr id="15" name="Rectangle 14"/>
          <p:cNvSpPr/>
          <p:nvPr/>
        </p:nvSpPr>
        <p:spPr>
          <a:xfrm>
            <a:off x="3997464" y="6131161"/>
            <a:ext cx="1377163" cy="523220"/>
          </a:xfrm>
          <a:prstGeom prst="rect">
            <a:avLst/>
          </a:prstGeom>
        </p:spPr>
        <p:txBody>
          <a:bodyPr wrap="square">
            <a:spAutoFit/>
          </a:bodyPr>
          <a:lstStyle/>
          <a:p>
            <a:r>
              <a:rPr lang="en-US" altLang="zh-CN" sz="1400" dirty="0"/>
              <a:t>John Locke (1632-1704)</a:t>
            </a:r>
            <a:endParaRPr lang="en-US" altLang="zh-CN" sz="1400" dirty="0">
              <a:effectLst/>
            </a:endParaRPr>
          </a:p>
        </p:txBody>
      </p:sp>
      <p:sp>
        <p:nvSpPr>
          <p:cNvPr id="16" name="Rectangle 15"/>
          <p:cNvSpPr/>
          <p:nvPr/>
        </p:nvSpPr>
        <p:spPr>
          <a:xfrm>
            <a:off x="6883903" y="6131161"/>
            <a:ext cx="1581128" cy="523220"/>
          </a:xfrm>
          <a:prstGeom prst="rect">
            <a:avLst/>
          </a:prstGeom>
        </p:spPr>
        <p:txBody>
          <a:bodyPr wrap="square">
            <a:spAutoFit/>
          </a:bodyPr>
          <a:lstStyle/>
          <a:p>
            <a:r>
              <a:rPr lang="en-US" altLang="zh-CN" sz="1400" dirty="0"/>
              <a:t>David Hume (1711-1776)</a:t>
            </a:r>
            <a:endParaRPr lang="en-US" altLang="zh-CN" sz="1400" dirty="0">
              <a:effectLst/>
            </a:endParaRPr>
          </a:p>
        </p:txBody>
      </p:sp>
      <p:sp>
        <p:nvSpPr>
          <p:cNvPr id="18" name="Rectangle 17"/>
          <p:cNvSpPr/>
          <p:nvPr/>
        </p:nvSpPr>
        <p:spPr>
          <a:xfrm>
            <a:off x="1401943" y="3031184"/>
            <a:ext cx="2675525" cy="523220"/>
          </a:xfrm>
          <a:prstGeom prst="rect">
            <a:avLst/>
          </a:prstGeom>
          <a:noFill/>
        </p:spPr>
        <p:txBody>
          <a:bodyPr wrap="square" lIns="91440" tIns="45720" rIns="91440" bIns="45720">
            <a:spAutoFit/>
          </a:bodyPr>
          <a:lstStyle/>
          <a:p>
            <a:pPr algn="ctr"/>
            <a:r>
              <a:rPr lang="en-US" altLang="zh-CN" sz="2800" b="1" cap="none" spc="0" dirty="0" smtClean="0">
                <a:ln w="22225">
                  <a:solidFill>
                    <a:schemeClr val="accent2"/>
                  </a:solidFill>
                  <a:prstDash val="solid"/>
                </a:ln>
                <a:solidFill>
                  <a:schemeClr val="accent2">
                    <a:lumMod val="40000"/>
                    <a:lumOff val="60000"/>
                  </a:schemeClr>
                </a:solidFill>
                <a:effectLst/>
              </a:rPr>
              <a:t>Rationalists</a:t>
            </a:r>
            <a:endParaRPr lang="en-US" altLang="zh-CN" sz="2800" b="1" cap="none" spc="0" dirty="0">
              <a:ln w="22225">
                <a:solidFill>
                  <a:schemeClr val="accent2"/>
                </a:solidFill>
                <a:prstDash val="solid"/>
              </a:ln>
              <a:solidFill>
                <a:schemeClr val="accent2">
                  <a:lumMod val="40000"/>
                  <a:lumOff val="60000"/>
                </a:schemeClr>
              </a:solidFill>
              <a:effectLst/>
            </a:endParaRPr>
          </a:p>
        </p:txBody>
      </p:sp>
      <p:sp>
        <p:nvSpPr>
          <p:cNvPr id="19" name="Rectangle 18"/>
          <p:cNvSpPr/>
          <p:nvPr/>
        </p:nvSpPr>
        <p:spPr>
          <a:xfrm>
            <a:off x="1401943" y="5119567"/>
            <a:ext cx="2675525" cy="523220"/>
          </a:xfrm>
          <a:prstGeom prst="rect">
            <a:avLst/>
          </a:prstGeom>
          <a:noFill/>
        </p:spPr>
        <p:txBody>
          <a:bodyPr wrap="square" lIns="91440" tIns="45720" rIns="91440" bIns="45720">
            <a:spAutoFit/>
          </a:bodyPr>
          <a:lstStyle/>
          <a:p>
            <a:pPr algn="ctr"/>
            <a:r>
              <a:rPr lang="en-US" altLang="zh-CN" sz="2800" b="1" cap="none" spc="0" dirty="0" smtClean="0">
                <a:ln w="22225">
                  <a:solidFill>
                    <a:schemeClr val="accent2"/>
                  </a:solidFill>
                  <a:prstDash val="solid"/>
                </a:ln>
                <a:solidFill>
                  <a:schemeClr val="accent2">
                    <a:lumMod val="40000"/>
                    <a:lumOff val="60000"/>
                  </a:schemeClr>
                </a:solidFill>
                <a:effectLst/>
              </a:rPr>
              <a:t>Empiricists</a:t>
            </a:r>
            <a:endParaRPr lang="en-US" altLang="zh-CN"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443525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Russell’s compromise</a:t>
            </a:r>
            <a:endParaRPr lang="zh-CN" altLang="en-US" dirty="0"/>
          </a:p>
        </p:txBody>
      </p:sp>
      <p:sp>
        <p:nvSpPr>
          <p:cNvPr id="3" name="Content Placeholder 2"/>
          <p:cNvSpPr>
            <a:spLocks noGrp="1"/>
          </p:cNvSpPr>
          <p:nvPr>
            <p:ph sz="half" idx="1"/>
          </p:nvPr>
        </p:nvSpPr>
        <p:spPr>
          <a:xfrm>
            <a:off x="1581912" y="2638044"/>
            <a:ext cx="6251448" cy="3407156"/>
          </a:xfrm>
        </p:spPr>
        <p:txBody>
          <a:bodyPr>
            <a:normAutofit fontScale="85000" lnSpcReduction="20000"/>
          </a:bodyPr>
          <a:lstStyle/>
          <a:p>
            <a:r>
              <a:rPr lang="en-US" altLang="zh-CN" b="1" i="1" dirty="0" smtClean="0"/>
              <a:t>What the Rationalists got Right:</a:t>
            </a:r>
          </a:p>
          <a:p>
            <a:pPr lvl="1"/>
            <a:r>
              <a:rPr lang="en-US" altLang="zh-CN" i="1" dirty="0" smtClean="0"/>
              <a:t>logical principles are not justified by experience</a:t>
            </a:r>
            <a:r>
              <a:rPr lang="en-US" altLang="zh-CN" dirty="0" smtClean="0"/>
              <a:t>: “It must be admitted…that logical principles are known to us, and cannot be themselves proved by experience, since all proof presupposes them. In this, therefore, which was the most important point of the controversy, the rationalists were right.”</a:t>
            </a:r>
          </a:p>
          <a:p>
            <a:r>
              <a:rPr lang="en-US" altLang="zh-CN" b="1" i="1" dirty="0" smtClean="0"/>
              <a:t>What the Empiricists got Right: </a:t>
            </a:r>
          </a:p>
          <a:p>
            <a:pPr lvl="1"/>
            <a:r>
              <a:rPr lang="en-US" altLang="zh-CN" i="1" dirty="0"/>
              <a:t>E</a:t>
            </a:r>
            <a:r>
              <a:rPr lang="en-US" altLang="zh-CN" i="1" dirty="0" smtClean="0"/>
              <a:t>xperience ‘elicits’ our knowledge of logical principles</a:t>
            </a:r>
            <a:r>
              <a:rPr lang="en-US" altLang="zh-CN" dirty="0" smtClean="0"/>
              <a:t>: “even that part of our knowledge which is </a:t>
            </a:r>
            <a:r>
              <a:rPr lang="en-US" altLang="zh-CN" i="1" dirty="0" smtClean="0"/>
              <a:t>logically </a:t>
            </a:r>
            <a:r>
              <a:rPr lang="en-US" altLang="zh-CN" dirty="0" smtClean="0"/>
              <a:t>independent of experience (in the sense that experience cannot prove it) is yet elicited and caused by experience.” (PP, p. 41)</a:t>
            </a:r>
          </a:p>
          <a:p>
            <a:pPr lvl="1"/>
            <a:r>
              <a:rPr lang="en-US" altLang="zh-CN" i="1" dirty="0" smtClean="0"/>
              <a:t>Knowledge of existence presupposes experience</a:t>
            </a:r>
            <a:r>
              <a:rPr lang="en-US" altLang="zh-CN" dirty="0" smtClean="0"/>
              <a:t>: “Nothing can be known to exist except by the help of experience…if we wish to prove that something of which we have no direct experience exists, we must have among our premises the existence of one or more things of which we already have direct experience.” (PP, p. 42)</a:t>
            </a:r>
            <a:endParaRPr lang="zh-CN" altLang="en-US" dirty="0"/>
          </a:p>
        </p:txBody>
      </p:sp>
      <p:sp>
        <p:nvSpPr>
          <p:cNvPr id="11" name="Rectangle 10"/>
          <p:cNvSpPr/>
          <p:nvPr/>
        </p:nvSpPr>
        <p:spPr>
          <a:xfrm>
            <a:off x="8134331" y="2638044"/>
            <a:ext cx="2893100" cy="1754326"/>
          </a:xfrm>
          <a:prstGeom prst="rect">
            <a:avLst/>
          </a:prstGeom>
          <a:noFill/>
        </p:spPr>
        <p:txBody>
          <a:bodyPr wrap="none" lIns="91440" tIns="45720" rIns="91440" bIns="45720">
            <a:spAutoFit/>
          </a:bodyPr>
          <a:lstStyle/>
          <a:p>
            <a:pPr algn="ctr"/>
            <a:r>
              <a:rPr lang="en-US" altLang="zh-CN" sz="3600" b="1" cap="none" spc="0" dirty="0" smtClean="0">
                <a:ln w="22225">
                  <a:solidFill>
                    <a:schemeClr val="accent2"/>
                  </a:solidFill>
                  <a:prstDash val="solid"/>
                </a:ln>
                <a:solidFill>
                  <a:schemeClr val="accent2">
                    <a:lumMod val="40000"/>
                    <a:lumOff val="60000"/>
                  </a:schemeClr>
                </a:solidFill>
                <a:effectLst/>
              </a:rPr>
              <a:t>If A, then B</a:t>
            </a:r>
          </a:p>
          <a:p>
            <a:pPr algn="ctr"/>
            <a:r>
              <a:rPr lang="en-US" altLang="zh-CN" sz="3600" b="1" dirty="0" smtClean="0">
                <a:ln w="22225">
                  <a:solidFill>
                    <a:schemeClr val="accent2"/>
                  </a:solidFill>
                  <a:prstDash val="solid"/>
                </a:ln>
                <a:solidFill>
                  <a:schemeClr val="accent2">
                    <a:lumMod val="40000"/>
                    <a:lumOff val="60000"/>
                  </a:schemeClr>
                </a:solidFill>
              </a:rPr>
              <a:t>A</a:t>
            </a:r>
          </a:p>
          <a:p>
            <a:pPr algn="ctr"/>
            <a:r>
              <a:rPr lang="en-US" altLang="zh-CN" sz="3600" b="1" cap="none" spc="0" dirty="0" smtClean="0">
                <a:ln w="22225">
                  <a:solidFill>
                    <a:schemeClr val="accent2"/>
                  </a:solidFill>
                  <a:prstDash val="solid"/>
                </a:ln>
                <a:solidFill>
                  <a:schemeClr val="accent2">
                    <a:lumMod val="40000"/>
                    <a:lumOff val="60000"/>
                  </a:schemeClr>
                </a:solidFill>
                <a:effectLst/>
              </a:rPr>
              <a:t>Therefore, B</a:t>
            </a:r>
            <a:endParaRPr lang="en-US" altLang="zh-CN" sz="3600" b="1" cap="none" spc="0" dirty="0">
              <a:ln w="22225">
                <a:solidFill>
                  <a:schemeClr val="accent2"/>
                </a:solidFill>
                <a:prstDash val="solid"/>
              </a:ln>
              <a:solidFill>
                <a:schemeClr val="accent2">
                  <a:lumMod val="40000"/>
                  <a:lumOff val="60000"/>
                </a:schemeClr>
              </a:solidFill>
              <a:effectLst/>
            </a:endParaRPr>
          </a:p>
        </p:txBody>
      </p:sp>
      <p:pic>
        <p:nvPicPr>
          <p:cNvPr id="13" name="Picture 12" descr="¡CONOCE TU CUERPO! Campus Nove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199" y="4538979"/>
            <a:ext cx="1506221" cy="1506221"/>
          </a:xfrm>
          <a:prstGeom prst="rect">
            <a:avLst/>
          </a:prstGeom>
        </p:spPr>
      </p:pic>
    </p:spTree>
    <p:extLst>
      <p:ext uri="{BB962C8B-B14F-4D97-AF65-F5344CB8AC3E}">
        <p14:creationId xmlns:p14="http://schemas.microsoft.com/office/powerpoint/2010/main" val="4289937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Russell on </a:t>
            </a:r>
            <a:r>
              <a:rPr lang="en-US" altLang="zh-CN" i="1" dirty="0" smtClean="0"/>
              <a:t>a priori </a:t>
            </a:r>
            <a:r>
              <a:rPr lang="en-US" altLang="zh-CN" dirty="0" smtClean="0"/>
              <a:t>knowledge</a:t>
            </a:r>
            <a:endParaRPr lang="zh-CN" altLang="en-US" dirty="0"/>
          </a:p>
        </p:txBody>
      </p:sp>
      <p:sp>
        <p:nvSpPr>
          <p:cNvPr id="3" name="Content Placeholder 2"/>
          <p:cNvSpPr>
            <a:spLocks noGrp="1"/>
          </p:cNvSpPr>
          <p:nvPr>
            <p:ph sz="half" idx="1"/>
          </p:nvPr>
        </p:nvSpPr>
        <p:spPr>
          <a:xfrm>
            <a:off x="1581912" y="2638044"/>
            <a:ext cx="6139688" cy="3101982"/>
          </a:xfrm>
        </p:spPr>
        <p:txBody>
          <a:bodyPr>
            <a:normAutofit fontScale="92500" lnSpcReduction="10000"/>
          </a:bodyPr>
          <a:lstStyle/>
          <a:p>
            <a:r>
              <a:rPr lang="en-US" altLang="zh-CN" b="1" i="1" dirty="0" smtClean="0"/>
              <a:t>A priori</a:t>
            </a:r>
            <a:r>
              <a:rPr lang="en-US" altLang="zh-CN" dirty="0" smtClean="0"/>
              <a:t>: justified without appeal to experience. </a:t>
            </a:r>
          </a:p>
          <a:p>
            <a:r>
              <a:rPr lang="en-US" altLang="zh-CN" b="1" i="1" dirty="0" smtClean="0"/>
              <a:t>A posteriori</a:t>
            </a:r>
            <a:r>
              <a:rPr lang="en-US" altLang="zh-CN" dirty="0" smtClean="0"/>
              <a:t>: justified by appeal to experience.</a:t>
            </a:r>
          </a:p>
          <a:p>
            <a:pPr lvl="1"/>
            <a:r>
              <a:rPr lang="en-US" altLang="zh-CN" dirty="0"/>
              <a:t>“the scope and power of </a:t>
            </a:r>
            <a:r>
              <a:rPr lang="en-US" altLang="zh-CN" i="1" dirty="0"/>
              <a:t>a priori </a:t>
            </a:r>
            <a:r>
              <a:rPr lang="en-US" altLang="zh-CN" dirty="0"/>
              <a:t>principles is strictly limited. All knowledge that something exists must be in part dependent on experience. When anything is known immediately, its existence is known by experience alone; when anything is proved to exist, without being known immediately, both experience and a priori principles must be required in the proof. Knowledge is called </a:t>
            </a:r>
            <a:r>
              <a:rPr lang="en-US" altLang="zh-CN" i="1" dirty="0"/>
              <a:t>empirical</a:t>
            </a:r>
            <a:r>
              <a:rPr lang="en-US" altLang="zh-CN" dirty="0"/>
              <a:t> when it rests wholly or partly upon experience. Thus all knowledge which asserts existence is empirical and the only </a:t>
            </a:r>
            <a:r>
              <a:rPr lang="en-US" altLang="zh-CN" i="1" dirty="0"/>
              <a:t>a priori </a:t>
            </a:r>
            <a:r>
              <a:rPr lang="en-US" altLang="zh-CN" dirty="0"/>
              <a:t>knowledge concerning existence is hypothetical giving </a:t>
            </a:r>
            <a:r>
              <a:rPr lang="en-US" altLang="zh-CN" dirty="0" err="1"/>
              <a:t>connexions</a:t>
            </a:r>
            <a:r>
              <a:rPr lang="en-US" altLang="zh-CN" dirty="0"/>
              <a:t> among things that exist or may exist, but not giving actual existence.” (PP, p. 42)</a:t>
            </a:r>
            <a:endParaRPr lang="zh-CN" altLang="en-US" dirty="0"/>
          </a:p>
          <a:p>
            <a:endParaRPr lang="en-US" altLang="zh-CN" dirty="0" smtClean="0"/>
          </a:p>
        </p:txBody>
      </p:sp>
      <p:pic>
        <p:nvPicPr>
          <p:cNvPr id="5" name="Content Placeholder 4" descr="World Cafe | Sauder d.studio"/>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28313" y="2638044"/>
            <a:ext cx="1932551" cy="3101975"/>
          </a:xfrm>
        </p:spPr>
      </p:pic>
    </p:spTree>
    <p:extLst>
      <p:ext uri="{BB962C8B-B14F-4D97-AF65-F5344CB8AC3E}">
        <p14:creationId xmlns:p14="http://schemas.microsoft.com/office/powerpoint/2010/main" val="2534193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Kinds of a priori knowledge</a:t>
            </a:r>
            <a:endParaRPr lang="zh-CN" altLang="en-US" dirty="0"/>
          </a:p>
        </p:txBody>
      </p:sp>
      <p:sp>
        <p:nvSpPr>
          <p:cNvPr id="3" name="Content Placeholder 2"/>
          <p:cNvSpPr>
            <a:spLocks noGrp="1"/>
          </p:cNvSpPr>
          <p:nvPr>
            <p:ph idx="1"/>
          </p:nvPr>
        </p:nvSpPr>
        <p:spPr/>
        <p:txBody>
          <a:bodyPr>
            <a:normAutofit lnSpcReduction="10000"/>
          </a:bodyPr>
          <a:lstStyle/>
          <a:p>
            <a:r>
              <a:rPr lang="en-US" altLang="zh-CN" sz="2000" dirty="0" smtClean="0"/>
              <a:t>Russell thinks there are three types of a priori knowledge:</a:t>
            </a:r>
          </a:p>
          <a:p>
            <a:pPr marL="571500" lvl="1" indent="-342900">
              <a:buFont typeface="+mj-lt"/>
              <a:buAutoNum type="arabicPeriod"/>
            </a:pPr>
            <a:r>
              <a:rPr lang="en-US" altLang="zh-CN" sz="1800" dirty="0" smtClean="0"/>
              <a:t>Propositions of logic</a:t>
            </a:r>
          </a:p>
          <a:p>
            <a:pPr marL="571500" lvl="1" indent="-342900">
              <a:buFont typeface="+mj-lt"/>
              <a:buAutoNum type="arabicPeriod"/>
            </a:pPr>
            <a:r>
              <a:rPr lang="en-US" altLang="zh-CN" sz="1800" dirty="0" smtClean="0"/>
              <a:t>Pure mathematics</a:t>
            </a:r>
          </a:p>
          <a:p>
            <a:pPr marL="571500" lvl="1" indent="-342900">
              <a:buFont typeface="+mj-lt"/>
              <a:buAutoNum type="arabicPeriod"/>
            </a:pPr>
            <a:r>
              <a:rPr lang="en-US" altLang="zh-CN" sz="1800" dirty="0" smtClean="0"/>
              <a:t>Propositions of Ethics</a:t>
            </a:r>
          </a:p>
          <a:p>
            <a:pPr lvl="2"/>
            <a:r>
              <a:rPr lang="en-US" altLang="zh-CN" sz="1800" dirty="0" smtClean="0"/>
              <a:t>“We judge, for example, that happiness is more desirable than misery, knowledge than ignorance, goodwill than hatred, and so on. Such judgments must, in part at least, be immediate and </a:t>
            </a:r>
            <a:r>
              <a:rPr lang="en-US" altLang="zh-CN" sz="1800" i="1" dirty="0" smtClean="0"/>
              <a:t>a priori</a:t>
            </a:r>
            <a:r>
              <a:rPr lang="en-US" altLang="zh-CN" sz="1800" dirty="0" smtClean="0"/>
              <a:t>. Like our previous </a:t>
            </a:r>
            <a:r>
              <a:rPr lang="en-US" altLang="zh-CN" sz="1800" i="1" dirty="0" smtClean="0"/>
              <a:t>a priori</a:t>
            </a:r>
            <a:r>
              <a:rPr lang="en-US" altLang="zh-CN" sz="1800" dirty="0" smtClean="0"/>
              <a:t> judgments, they may be </a:t>
            </a:r>
            <a:r>
              <a:rPr lang="en-US" altLang="zh-CN" sz="1800" i="1" dirty="0" smtClean="0"/>
              <a:t>elicited </a:t>
            </a:r>
            <a:r>
              <a:rPr lang="en-US" altLang="zh-CN" sz="1800" dirty="0" smtClean="0"/>
              <a:t>by experience, and indeed they must be…But it is fairly obvious they cannot be </a:t>
            </a:r>
            <a:r>
              <a:rPr lang="en-US" altLang="zh-CN" sz="1800" i="1" dirty="0" smtClean="0"/>
              <a:t>proved by experience.” (PP, p. 42)</a:t>
            </a:r>
            <a:endParaRPr lang="zh-CN" altLang="en-US" sz="1800" dirty="0"/>
          </a:p>
        </p:txBody>
      </p:sp>
    </p:spTree>
    <p:extLst>
      <p:ext uri="{BB962C8B-B14F-4D97-AF65-F5344CB8AC3E}">
        <p14:creationId xmlns:p14="http://schemas.microsoft.com/office/powerpoint/2010/main" val="3882298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Russell on universals</a:t>
            </a:r>
            <a:endParaRPr lang="zh-CN" altLang="en-US" dirty="0"/>
          </a:p>
        </p:txBody>
      </p:sp>
      <p:pic>
        <p:nvPicPr>
          <p:cNvPr id="7" name="Content Placeholder 6" descr="Green leaf PN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744268" y="4288814"/>
            <a:ext cx="1498388" cy="1123791"/>
          </a:xfrm>
        </p:spPr>
      </p:pic>
      <p:sp>
        <p:nvSpPr>
          <p:cNvPr id="9" name="Content Placeholder 8"/>
          <p:cNvSpPr>
            <a:spLocks noGrp="1"/>
          </p:cNvSpPr>
          <p:nvPr>
            <p:ph sz="half" idx="1"/>
          </p:nvPr>
        </p:nvSpPr>
        <p:spPr/>
        <p:txBody>
          <a:bodyPr>
            <a:normAutofit/>
          </a:bodyPr>
          <a:lstStyle/>
          <a:p>
            <a:r>
              <a:rPr lang="en-US" altLang="zh-CN" dirty="0" smtClean="0"/>
              <a:t>Russell believed that we have knowledge of universals and, indeed, that all propositions involve at least one universal (PP, p. 53).</a:t>
            </a:r>
          </a:p>
          <a:p>
            <a:r>
              <a:rPr lang="en-US" altLang="zh-CN" dirty="0" smtClean="0"/>
              <a:t>Russell thinks that judgments about particulars involve hidden universals.</a:t>
            </a:r>
          </a:p>
          <a:p>
            <a:pPr lvl="1"/>
            <a:r>
              <a:rPr lang="en-US" altLang="zh-CN" dirty="0" smtClean="0"/>
              <a:t>Example: ‘Charles I’s head was cut off’</a:t>
            </a:r>
          </a:p>
          <a:p>
            <a:pPr lvl="2"/>
            <a:r>
              <a:rPr lang="en-US" altLang="zh-CN" dirty="0" smtClean="0"/>
              <a:t>Universal: Head</a:t>
            </a:r>
          </a:p>
          <a:p>
            <a:pPr lvl="2"/>
            <a:r>
              <a:rPr lang="en-US" altLang="zh-CN" dirty="0" smtClean="0"/>
              <a:t>Universal: Cutting off</a:t>
            </a:r>
          </a:p>
        </p:txBody>
      </p:sp>
      <p:pic>
        <p:nvPicPr>
          <p:cNvPr id="10" name="Content Placeholder 7" descr="Lizard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012" y="4288814"/>
            <a:ext cx="2614930" cy="1401602"/>
          </a:xfrm>
          <a:prstGeom prst="rect">
            <a:avLst/>
          </a:prstGeom>
        </p:spPr>
      </p:pic>
      <p:pic>
        <p:nvPicPr>
          <p:cNvPr id="11" name="Picture 10" descr="skryfblok: Alien Invasi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015" y="4989615"/>
            <a:ext cx="1182466" cy="1500822"/>
          </a:xfrm>
          <a:prstGeom prst="rect">
            <a:avLst/>
          </a:prstGeom>
        </p:spPr>
      </p:pic>
      <p:sp>
        <p:nvSpPr>
          <p:cNvPr id="12" name="Up Arrow 11"/>
          <p:cNvSpPr/>
          <p:nvPr/>
        </p:nvSpPr>
        <p:spPr>
          <a:xfrm>
            <a:off x="8199010" y="3596640"/>
            <a:ext cx="284480" cy="803934"/>
          </a:xfrm>
          <a:prstGeom prst="upArrow">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p:cNvSpPr/>
          <p:nvPr/>
        </p:nvSpPr>
        <p:spPr>
          <a:xfrm>
            <a:off x="7867015" y="2529840"/>
            <a:ext cx="877253" cy="87725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2613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Russell’s defense of universals</a:t>
            </a:r>
            <a:endParaRPr lang="zh-CN" altLang="en-US" dirty="0"/>
          </a:p>
        </p:txBody>
      </p:sp>
      <p:sp>
        <p:nvSpPr>
          <p:cNvPr id="3" name="Content Placeholder 2"/>
          <p:cNvSpPr>
            <a:spLocks noGrp="1"/>
          </p:cNvSpPr>
          <p:nvPr>
            <p:ph sz="half" idx="1"/>
          </p:nvPr>
        </p:nvSpPr>
        <p:spPr>
          <a:xfrm>
            <a:off x="1581912" y="2638044"/>
            <a:ext cx="5773928" cy="3101982"/>
          </a:xfrm>
        </p:spPr>
        <p:txBody>
          <a:bodyPr>
            <a:normAutofit/>
          </a:bodyPr>
          <a:lstStyle/>
          <a:p>
            <a:r>
              <a:rPr lang="en-US" altLang="zh-CN" dirty="0"/>
              <a:t>Russell argues that the rejection of universals is self-defeating:</a:t>
            </a:r>
          </a:p>
          <a:p>
            <a:pPr lvl="1"/>
            <a:r>
              <a:rPr lang="en-US" altLang="zh-CN" dirty="0"/>
              <a:t>“the resemblance required will have to be a universal…at least we shall be forced to admit resemblance as a universal. The relation of resemblance, therefore, must be a true universal. And having been forced to admit this universal, we find that it is no longer worth while to invent difficult and </a:t>
            </a:r>
            <a:r>
              <a:rPr lang="en-US" altLang="zh-CN" dirty="0" err="1"/>
              <a:t>unplausible</a:t>
            </a:r>
            <a:r>
              <a:rPr lang="en-US" altLang="zh-CN" dirty="0"/>
              <a:t> theories to avoid the admission of such universals as whiteness and triangularly.” (PP, p. 5) </a:t>
            </a:r>
          </a:p>
          <a:p>
            <a:endParaRPr lang="zh-CN" altLang="en-US" dirty="0"/>
          </a:p>
        </p:txBody>
      </p:sp>
      <p:pic>
        <p:nvPicPr>
          <p:cNvPr id="5" name="Content Placeholder 4" descr="Family Resemblance | Flickr - Photo Sharin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23200" y="3197225"/>
            <a:ext cx="2640808" cy="1997111"/>
          </a:xfrm>
        </p:spPr>
      </p:pic>
    </p:spTree>
    <p:extLst>
      <p:ext uri="{BB962C8B-B14F-4D97-AF65-F5344CB8AC3E}">
        <p14:creationId xmlns:p14="http://schemas.microsoft.com/office/powerpoint/2010/main" val="206767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Russell’s two worlds</a:t>
            </a:r>
            <a:endParaRPr lang="zh-CN" altLang="en-US" dirty="0"/>
          </a:p>
        </p:txBody>
      </p:sp>
      <p:sp>
        <p:nvSpPr>
          <p:cNvPr id="3" name="Content Placeholder 2"/>
          <p:cNvSpPr>
            <a:spLocks noGrp="1"/>
          </p:cNvSpPr>
          <p:nvPr>
            <p:ph sz="half" idx="1"/>
          </p:nvPr>
        </p:nvSpPr>
        <p:spPr>
          <a:xfrm>
            <a:off x="2231136" y="2638044"/>
            <a:ext cx="7729728" cy="3101982"/>
          </a:xfrm>
        </p:spPr>
        <p:txBody>
          <a:bodyPr>
            <a:normAutofit/>
          </a:bodyPr>
          <a:lstStyle/>
          <a:p>
            <a:r>
              <a:rPr lang="en-US" altLang="zh-CN" b="1" dirty="0" smtClean="0"/>
              <a:t>The World of Being</a:t>
            </a:r>
          </a:p>
          <a:p>
            <a:pPr lvl="1"/>
            <a:r>
              <a:rPr lang="en-US" altLang="zh-CN" dirty="0" smtClean="0"/>
              <a:t>“The world of being is unchangeable, rigid, exact, delightful to the mathematician, the logician, the builder of metaphysical systems, and all who love perfection more than life.”</a:t>
            </a:r>
          </a:p>
          <a:p>
            <a:r>
              <a:rPr lang="en-US" altLang="zh-CN" b="1" dirty="0" smtClean="0"/>
              <a:t>The World of Existence</a:t>
            </a:r>
          </a:p>
          <a:p>
            <a:pPr lvl="1"/>
            <a:r>
              <a:rPr lang="en-US" altLang="zh-CN" dirty="0" smtClean="0"/>
              <a:t>“The world of existence is fleeting, vague, without sharp boundaries, without any clear plan or arrangement, but it contains all thoughts and feelings, all data of sense, and all physical objects, everything that can do either good or harm, everything that makes any difference to the value of life and the world.” (PP, p. 57)</a:t>
            </a:r>
            <a:endParaRPr lang="zh-CN" altLang="en-US" dirty="0"/>
          </a:p>
        </p:txBody>
      </p:sp>
    </p:spTree>
    <p:extLst>
      <p:ext uri="{BB962C8B-B14F-4D97-AF65-F5344CB8AC3E}">
        <p14:creationId xmlns:p14="http://schemas.microsoft.com/office/powerpoint/2010/main" val="77448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Types of universals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9670441"/>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0670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Intuitive knowledge</a:t>
            </a:r>
            <a:endParaRPr lang="zh-CN" altLang="en-US" dirty="0"/>
          </a:p>
        </p:txBody>
      </p:sp>
      <p:sp>
        <p:nvSpPr>
          <p:cNvPr id="3" name="Content Placeholder 2"/>
          <p:cNvSpPr>
            <a:spLocks noGrp="1"/>
          </p:cNvSpPr>
          <p:nvPr>
            <p:ph idx="1"/>
          </p:nvPr>
        </p:nvSpPr>
        <p:spPr/>
        <p:txBody>
          <a:bodyPr>
            <a:normAutofit lnSpcReduction="10000"/>
          </a:bodyPr>
          <a:lstStyle/>
          <a:p>
            <a:r>
              <a:rPr lang="en-US" altLang="zh-CN" dirty="0" smtClean="0"/>
              <a:t>Russell claims we have intuitive knowledge—that knowledge that is immediately known and has self-evidence.</a:t>
            </a:r>
          </a:p>
          <a:p>
            <a:r>
              <a:rPr lang="en-US" altLang="zh-CN" dirty="0" smtClean="0"/>
              <a:t>This self-evidence comes in degrees: </a:t>
            </a:r>
          </a:p>
          <a:p>
            <a:pPr lvl="1"/>
            <a:r>
              <a:rPr lang="en-US" altLang="zh-CN" dirty="0" smtClean="0"/>
              <a:t>“self-evidence has degrees: it is not a quality which is simply present or absent, but a quality which may be more or less present, in gradations ranging from absolute certainty down to an almost imperceptible faintness: Truths of perception and some of the principles of logic have the very highest degree of self-evidence; truths of immediate memory have an almost equally high degree. The inductive principle has less self-evidence than some of the other principles of logic…Judgments of intrinsic ethical or aesthetic value are apt to have some self-evidence, but not much.” (PP, p. 67-8)</a:t>
            </a:r>
            <a:endParaRPr lang="zh-CN" altLang="en-US" dirty="0"/>
          </a:p>
        </p:txBody>
      </p:sp>
      <p:pic>
        <p:nvPicPr>
          <p:cNvPr id="5" name="Picture 4" descr="File:Oxygen spectrum visible.png - Wikimedia Comm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164" y="5572759"/>
            <a:ext cx="5661672" cy="975362"/>
          </a:xfrm>
          <a:prstGeom prst="rect">
            <a:avLst/>
          </a:prstGeom>
        </p:spPr>
      </p:pic>
    </p:spTree>
    <p:extLst>
      <p:ext uri="{BB962C8B-B14F-4D97-AF65-F5344CB8AC3E}">
        <p14:creationId xmlns:p14="http://schemas.microsoft.com/office/powerpoint/2010/main" val="2534615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Map of human knowledge</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4827932"/>
              </p:ext>
            </p:extLst>
          </p:nvPr>
        </p:nvGraphicFramePr>
        <p:xfrm>
          <a:off x="2230438" y="2638425"/>
          <a:ext cx="7731125" cy="3122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4317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vision of philosophy</a:t>
            </a:r>
            <a:endParaRPr lang="zh-CN" altLang="en-US" dirty="0"/>
          </a:p>
        </p:txBody>
      </p:sp>
      <p:pic>
        <p:nvPicPr>
          <p:cNvPr id="4" name="Content Placeholder 3" descr="Clipart - Don't Be Afraid of the Dark"/>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26740" y="2576009"/>
            <a:ext cx="3538519" cy="3640140"/>
          </a:xfrm>
        </p:spPr>
      </p:pic>
    </p:spTree>
    <p:extLst>
      <p:ext uri="{BB962C8B-B14F-4D97-AF65-F5344CB8AC3E}">
        <p14:creationId xmlns:p14="http://schemas.microsoft.com/office/powerpoint/2010/main" val="25896717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philosophy?</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Russell characterizes philosophy as the area of study that critically addresses ultimate questions:</a:t>
            </a:r>
          </a:p>
          <a:p>
            <a:pPr lvl="1"/>
            <a:r>
              <a:rPr lang="en-US" dirty="0" smtClean="0"/>
              <a:t>“philosophy is merely the attempt to answer such ultimate questions, not carelessly and dogmatically, as we do in ordinary life and even in the sciences, but critically, after exploring all that makes such questions puzzling, and after realizing all the vagueness and confusion that underlie our ordinary ideas.” (PP, p. 1)</a:t>
            </a:r>
          </a:p>
          <a:p>
            <a:pPr lvl="1"/>
            <a:r>
              <a:rPr lang="en-US" dirty="0" smtClean="0"/>
              <a:t>“Philosophy, if it cannot </a:t>
            </a:r>
            <a:r>
              <a:rPr lang="en-US" i="1" dirty="0" smtClean="0"/>
              <a:t>answer</a:t>
            </a:r>
            <a:r>
              <a:rPr lang="en-US" dirty="0" smtClean="0"/>
              <a:t> so many questions as we could wish, has at least the power of </a:t>
            </a:r>
            <a:r>
              <a:rPr lang="en-US" i="1" dirty="0" smtClean="0"/>
              <a:t>asking </a:t>
            </a:r>
            <a:r>
              <a:rPr lang="en-US" dirty="0" smtClean="0"/>
              <a:t>questions which increase the interest of the world, and show the strangeness and wonder lying just below the surface even in the commonest things of daily life.” (PP, p. 6)</a:t>
            </a:r>
            <a:endParaRPr lang="en-US" dirty="0"/>
          </a:p>
        </p:txBody>
      </p:sp>
      <p:pic>
        <p:nvPicPr>
          <p:cNvPr id="5" name="Content Placeholder 4" descr="A Starry Night at Hogwarts by kuiwi on DeviantAr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8811" y="2638425"/>
            <a:ext cx="3970528" cy="3101975"/>
          </a:xfrm>
        </p:spPr>
      </p:pic>
    </p:spTree>
    <p:extLst>
      <p:ext uri="{BB962C8B-B14F-4D97-AF65-F5344CB8AC3E}">
        <p14:creationId xmlns:p14="http://schemas.microsoft.com/office/powerpoint/2010/main" val="530356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criticism</a:t>
            </a:r>
            <a:endParaRPr lang="zh-CN" altLang="en-US" dirty="0"/>
          </a:p>
        </p:txBody>
      </p:sp>
      <p:sp>
        <p:nvSpPr>
          <p:cNvPr id="3" name="Content Placeholder 2"/>
          <p:cNvSpPr>
            <a:spLocks noGrp="1"/>
          </p:cNvSpPr>
          <p:nvPr>
            <p:ph sz="half" idx="1"/>
          </p:nvPr>
        </p:nvSpPr>
        <p:spPr>
          <a:xfrm>
            <a:off x="2231136" y="2638044"/>
            <a:ext cx="7729728" cy="3101982"/>
          </a:xfrm>
        </p:spPr>
        <p:txBody>
          <a:bodyPr>
            <a:normAutofit fontScale="92500" lnSpcReduction="10000"/>
          </a:bodyPr>
          <a:lstStyle/>
          <a:p>
            <a:r>
              <a:rPr lang="en-US" altLang="zh-CN" dirty="0" smtClean="0"/>
              <a:t>“Philosophical knowledge…does not differ essentially from scientific knowledge; there is no special source of wisdom which is open to philosophy but not to science, and the results obtained by philosophy are not radically different from those obtained by science. The essential characteristic of philosophy is </a:t>
            </a:r>
            <a:r>
              <a:rPr lang="en-US" altLang="zh-CN" i="1" dirty="0" smtClean="0"/>
              <a:t>criticism</a:t>
            </a:r>
            <a:r>
              <a:rPr lang="en-US" altLang="zh-CN" dirty="0" smtClean="0"/>
              <a:t>. It examines critically the principles employed in science and in daily life; it searches out any inconsistencies there may be in these principles, and it only accepts them when, as the result of critical inquiry, no reason for rejecting them has appeared.” (PP, p. 87)</a:t>
            </a:r>
          </a:p>
          <a:p>
            <a:r>
              <a:rPr lang="en-US" altLang="zh-CN" dirty="0" smtClean="0"/>
              <a:t>“Philosophy, like all other studies, aims primarily at knowledge. The knowledge it aims at is the kind of knowledge which gives unity and system to the body of the sciences, and the kind which results from a critical examination of the grounds of our convictions, prejudices, and beliefs.” (PP, p. 90)</a:t>
            </a:r>
            <a:endParaRPr lang="zh-CN" altLang="en-US" dirty="0"/>
          </a:p>
        </p:txBody>
      </p:sp>
    </p:spTree>
    <p:extLst>
      <p:ext uri="{BB962C8B-B14F-4D97-AF65-F5344CB8AC3E}">
        <p14:creationId xmlns:p14="http://schemas.microsoft.com/office/powerpoint/2010/main" val="3951648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Value of philosophy</a:t>
            </a:r>
            <a:endParaRPr lang="zh-CN" altLang="en-US" dirty="0"/>
          </a:p>
        </p:txBody>
      </p:sp>
      <p:sp>
        <p:nvSpPr>
          <p:cNvPr id="3" name="Content Placeholder 2"/>
          <p:cNvSpPr>
            <a:spLocks noGrp="1"/>
          </p:cNvSpPr>
          <p:nvPr>
            <p:ph idx="1"/>
          </p:nvPr>
        </p:nvSpPr>
        <p:spPr/>
        <p:txBody>
          <a:bodyPr/>
          <a:lstStyle/>
          <a:p>
            <a:r>
              <a:rPr lang="en-US" altLang="zh-CN" dirty="0" smtClean="0"/>
              <a:t>Philosophy frees us from prejudice, makes us more open-minded:</a:t>
            </a:r>
          </a:p>
          <a:p>
            <a:pPr lvl="1"/>
            <a:r>
              <a:rPr lang="en-US" altLang="zh-CN" dirty="0" smtClean="0"/>
              <a:t>“The value of philosophy is, in fact, to be sought largely, in its very uncertainty…Philosophy…is able to suggest many possibilities which enlarge our thoughts and free them from the tyranny of custom. Thus, while diminishing our feeling of certainty as to what things are, it greatly increases our knowledge as to what they may be; it removes the somewhat arrogant dogmatism of those who have never travelled into the region of liberating doubt, and it keeps alive our sense of wonder by showing familiar things in an unfamiliar aspect.” (PP, p. 91)</a:t>
            </a:r>
            <a:endParaRPr lang="zh-CN" altLang="en-US" dirty="0"/>
          </a:p>
        </p:txBody>
      </p:sp>
    </p:spTree>
    <p:extLst>
      <p:ext uri="{BB962C8B-B14F-4D97-AF65-F5344CB8AC3E}">
        <p14:creationId xmlns:p14="http://schemas.microsoft.com/office/powerpoint/2010/main" val="1297588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Russell’s advice</a:t>
            </a:r>
            <a:endParaRPr lang="zh-CN" altLang="en-US" dirty="0"/>
          </a:p>
        </p:txBody>
      </p:sp>
      <p:pic>
        <p:nvPicPr>
          <p:cNvPr id="4" name="Bertrand Russell's Advice for Future Generation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38513" y="2638425"/>
            <a:ext cx="5514975" cy="3101975"/>
          </a:xfrm>
        </p:spPr>
      </p:pic>
    </p:spTree>
    <p:extLst>
      <p:ext uri="{BB962C8B-B14F-4D97-AF65-F5344CB8AC3E}">
        <p14:creationId xmlns:p14="http://schemas.microsoft.com/office/powerpoint/2010/main" val="10569096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bibliography</a:t>
            </a:r>
            <a:endParaRPr lang="zh-CN" altLang="en-US" dirty="0"/>
          </a:p>
        </p:txBody>
      </p:sp>
      <p:sp>
        <p:nvSpPr>
          <p:cNvPr id="3" name="Content Placeholder 2"/>
          <p:cNvSpPr>
            <a:spLocks noGrp="1"/>
          </p:cNvSpPr>
          <p:nvPr>
            <p:ph idx="1"/>
          </p:nvPr>
        </p:nvSpPr>
        <p:spPr/>
        <p:txBody>
          <a:bodyPr>
            <a:normAutofit/>
          </a:bodyPr>
          <a:lstStyle/>
          <a:p>
            <a:r>
              <a:rPr lang="en-US" altLang="zh-CN" sz="2000" dirty="0" smtClean="0"/>
              <a:t>Russell, Bertran</a:t>
            </a:r>
            <a:r>
              <a:rPr lang="en-US" altLang="zh-CN" sz="2000" dirty="0" smtClean="0"/>
              <a:t>d (1912/1998). </a:t>
            </a:r>
            <a:r>
              <a:rPr lang="en-US" altLang="zh-CN" sz="2000" i="1" dirty="0" smtClean="0"/>
              <a:t>The Problems of Philosophy</a:t>
            </a:r>
            <a:r>
              <a:rPr lang="en-US" altLang="zh-CN" sz="2000" dirty="0" smtClean="0"/>
              <a:t>. Oxford UP</a:t>
            </a:r>
            <a:endParaRPr lang="zh-CN" altLang="en-US" sz="2000" dirty="0"/>
          </a:p>
        </p:txBody>
      </p:sp>
    </p:spTree>
    <p:extLst>
      <p:ext uri="{BB962C8B-B14F-4D97-AF65-F5344CB8AC3E}">
        <p14:creationId xmlns:p14="http://schemas.microsoft.com/office/powerpoint/2010/main" val="2989726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radical skepticism: </a:t>
            </a:r>
            <a:br>
              <a:rPr lang="en-US" altLang="zh-CN" dirty="0" smtClean="0"/>
            </a:br>
            <a:r>
              <a:rPr lang="en-US" altLang="zh-CN" dirty="0" smtClean="0"/>
              <a:t>two thought experiments</a:t>
            </a:r>
            <a:endParaRPr lang="zh-CN" altLang="en-US" dirty="0"/>
          </a:p>
        </p:txBody>
      </p:sp>
      <p:pic>
        <p:nvPicPr>
          <p:cNvPr id="5" name="Content Placeholder 4" descr="Redefining Curiosity...: July 20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31136" y="2790824"/>
            <a:ext cx="3586098" cy="3101975"/>
          </a:xfrm>
        </p:spPr>
      </p:pic>
      <p:pic>
        <p:nvPicPr>
          <p:cNvPr id="6" name="Content Placeholder 4" descr="Djävulen Djävul Demon · Gratis vektorgrafik på Pixabay"/>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73395" y="2790824"/>
            <a:ext cx="2787469" cy="3101975"/>
          </a:xfrm>
        </p:spPr>
      </p:pic>
    </p:spTree>
    <p:extLst>
      <p:ext uri="{BB962C8B-B14F-4D97-AF65-F5344CB8AC3E}">
        <p14:creationId xmlns:p14="http://schemas.microsoft.com/office/powerpoint/2010/main" val="1556239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b="1" dirty="0" smtClean="0"/>
              <a:t>Cartesian</a:t>
            </a:r>
            <a:endParaRPr lang="en-US" b="1" dirty="0"/>
          </a:p>
        </p:txBody>
      </p:sp>
      <p:sp>
        <p:nvSpPr>
          <p:cNvPr id="5" name="Text Placeholder 4"/>
          <p:cNvSpPr>
            <a:spLocks noGrp="1"/>
          </p:cNvSpPr>
          <p:nvPr>
            <p:ph type="body" sz="quarter" idx="13"/>
          </p:nvPr>
        </p:nvSpPr>
        <p:spPr/>
        <p:txBody>
          <a:bodyPr/>
          <a:lstStyle/>
          <a:p>
            <a:r>
              <a:rPr lang="en-US" sz="2400" b="1" dirty="0" smtClean="0"/>
              <a:t>ancient</a:t>
            </a:r>
            <a:endParaRPr lang="en-US" b="1" dirty="0"/>
          </a:p>
        </p:txBody>
      </p:sp>
      <p:sp>
        <p:nvSpPr>
          <p:cNvPr id="6" name="Title 5"/>
          <p:cNvSpPr>
            <a:spLocks noGrp="1"/>
          </p:cNvSpPr>
          <p:nvPr>
            <p:ph type="title"/>
          </p:nvPr>
        </p:nvSpPr>
        <p:spPr/>
        <p:txBody>
          <a:bodyPr/>
          <a:lstStyle/>
          <a:p>
            <a:r>
              <a:rPr lang="en-US" dirty="0"/>
              <a:t>Two kinds of </a:t>
            </a:r>
            <a:r>
              <a:rPr lang="en-US" dirty="0" smtClean="0"/>
              <a:t>skepticism</a:t>
            </a:r>
            <a:endParaRPr lang="en-US" dirty="0"/>
          </a:p>
        </p:txBody>
      </p:sp>
      <p:pic>
        <p:nvPicPr>
          <p:cNvPr id="8" name="Content Placeholder 7" descr="Éthique (Spinoza) — Wikipé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598608" y="3143250"/>
            <a:ext cx="2238634" cy="2597150"/>
          </a:xfrm>
        </p:spPr>
      </p:pic>
      <p:pic>
        <p:nvPicPr>
          <p:cNvPr id="10" name="Content Placeholder 9" descr="Greek Philosophers - Aristotle - Democritus - Socrates ..."/>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88554" y="3143250"/>
            <a:ext cx="2169771" cy="2597150"/>
          </a:xfrm>
        </p:spPr>
      </p:pic>
    </p:spTree>
    <p:extLst>
      <p:ext uri="{BB962C8B-B14F-4D97-AF65-F5344CB8AC3E}">
        <p14:creationId xmlns:p14="http://schemas.microsoft.com/office/powerpoint/2010/main" val="3034118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First principle of philosophy </a:t>
            </a:r>
            <a:r>
              <a:rPr lang="en-US" altLang="zh-CN" i="1" dirty="0" smtClean="0"/>
              <a:t>cogito, ergo sum</a:t>
            </a:r>
            <a:endParaRPr lang="zh-CN" altLang="en-US" i="1" dirty="0"/>
          </a:p>
        </p:txBody>
      </p:sp>
      <p:sp>
        <p:nvSpPr>
          <p:cNvPr id="3" name="Content Placeholder 2"/>
          <p:cNvSpPr>
            <a:spLocks noGrp="1"/>
          </p:cNvSpPr>
          <p:nvPr>
            <p:ph sz="half" idx="1"/>
          </p:nvPr>
        </p:nvSpPr>
        <p:spPr>
          <a:xfrm>
            <a:off x="2231136" y="2638044"/>
            <a:ext cx="7729728" cy="3101982"/>
          </a:xfrm>
        </p:spPr>
        <p:txBody>
          <a:bodyPr>
            <a:normAutofit/>
          </a:bodyPr>
          <a:lstStyle/>
          <a:p>
            <a:r>
              <a:rPr lang="en-US" altLang="zh-CN" dirty="0" smtClean="0"/>
              <a:t>I think, therefore I am.</a:t>
            </a:r>
          </a:p>
          <a:p>
            <a:r>
              <a:rPr lang="en-US" altLang="zh-CN" dirty="0" smtClean="0"/>
              <a:t>The fundamental and indubitable principle of philosophy: the I must exist, because it is the I that is doubting.</a:t>
            </a:r>
          </a:p>
          <a:p>
            <a:r>
              <a:rPr lang="en-US" altLang="zh-CN" dirty="0" smtClean="0"/>
              <a:t>Implication: the I = a thinking thing.</a:t>
            </a:r>
            <a:endParaRPr lang="zh-CN" altLang="en-US" dirty="0"/>
          </a:p>
        </p:txBody>
      </p:sp>
      <p:pic>
        <p:nvPicPr>
          <p:cNvPr id="5" name="Content Placeholder 4" descr="Think | VC Voice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68850" y="4413489"/>
            <a:ext cx="2654300" cy="1811169"/>
          </a:xfrm>
        </p:spPr>
      </p:pic>
    </p:spTree>
    <p:extLst>
      <p:ext uri="{BB962C8B-B14F-4D97-AF65-F5344CB8AC3E}">
        <p14:creationId xmlns:p14="http://schemas.microsoft.com/office/powerpoint/2010/main" val="92291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Descartes’ ontological arguments</a:t>
            </a:r>
            <a:endParaRPr lang="en-US" sz="2400" dirty="0"/>
          </a:p>
        </p:txBody>
      </p:sp>
      <p:pic>
        <p:nvPicPr>
          <p:cNvPr id="6" name="Content Placeholder 4" descr="File:Emblem-&lt;strong&gt;person&lt;/strong&gt;-red.svg - Wikimedia Comm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6" y="4416228"/>
            <a:ext cx="1211312" cy="1211312"/>
          </a:xfrm>
          <a:prstGeom prst="rect">
            <a:avLst/>
          </a:prstGeom>
        </p:spPr>
      </p:pic>
      <p:sp>
        <p:nvSpPr>
          <p:cNvPr id="7" name="Cloud Callout 6"/>
          <p:cNvSpPr/>
          <p:nvPr/>
        </p:nvSpPr>
        <p:spPr>
          <a:xfrm>
            <a:off x="3527392" y="2820924"/>
            <a:ext cx="2160629" cy="1595304"/>
          </a:xfrm>
          <a:prstGeom prst="cloudCallout">
            <a:avLst>
              <a:gd name="adj1" fmla="val -66772"/>
              <a:gd name="adj2" fmla="val 56197"/>
            </a:avLst>
          </a:prstGeom>
          <a:solidFill>
            <a:schemeClr val="accent6">
              <a:lumMod val="60000"/>
              <a:lumOff val="40000"/>
            </a:schemeClr>
          </a:solidFill>
          <a:ln>
            <a:solidFill>
              <a:srgbClr val="9999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p>
        </p:txBody>
      </p:sp>
      <p:pic>
        <p:nvPicPr>
          <p:cNvPr id="5" name="Content Placeholder 4" descr="Las cosas curvas : vinividivinvi"/>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97829" y="3175859"/>
            <a:ext cx="1525418" cy="913702"/>
          </a:xfrm>
        </p:spPr>
      </p:pic>
      <p:pic>
        <p:nvPicPr>
          <p:cNvPr id="8" name="Content Placeholder 4" descr="Triangle équilatéral by La Raison - Un triangle ..."/>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747590" y="2814864"/>
            <a:ext cx="1319194" cy="1142753"/>
          </a:xfrm>
        </p:spPr>
      </p:pic>
      <p:pic>
        <p:nvPicPr>
          <p:cNvPr id="9" name="Picture 8" descr="Mountain icon set - Vector downloa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0467" y="3642521"/>
            <a:ext cx="2438400" cy="2438400"/>
          </a:xfrm>
          <a:prstGeom prst="rect">
            <a:avLst/>
          </a:prstGeom>
        </p:spPr>
      </p:pic>
    </p:spTree>
    <p:extLst>
      <p:ext uri="{BB962C8B-B14F-4D97-AF65-F5344CB8AC3E}">
        <p14:creationId xmlns:p14="http://schemas.microsoft.com/office/powerpoint/2010/main" val="2233445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800" b="1" dirty="0" err="1" smtClean="0"/>
              <a:t>Foundationalist</a:t>
            </a:r>
            <a:endParaRPr lang="en-US" b="1" dirty="0"/>
          </a:p>
        </p:txBody>
      </p:sp>
      <p:pic>
        <p:nvPicPr>
          <p:cNvPr id="8" name="Content Placeholder 7" descr="Gambar vektor gratis: Cobweb, Spiderweb, Sarang Laba Laba ..."/>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158602" y="3143250"/>
            <a:ext cx="2613484" cy="2597150"/>
          </a:xfrm>
        </p:spPr>
      </p:pic>
      <p:sp>
        <p:nvSpPr>
          <p:cNvPr id="5" name="Text Placeholder 4"/>
          <p:cNvSpPr>
            <a:spLocks noGrp="1"/>
          </p:cNvSpPr>
          <p:nvPr>
            <p:ph type="body" sz="quarter" idx="13"/>
          </p:nvPr>
        </p:nvSpPr>
        <p:spPr/>
        <p:txBody>
          <a:bodyPr>
            <a:normAutofit/>
          </a:bodyPr>
          <a:lstStyle/>
          <a:p>
            <a:r>
              <a:rPr lang="en-US" sz="2800" b="1" dirty="0" err="1" smtClean="0"/>
              <a:t>Coherentist</a:t>
            </a:r>
            <a:endParaRPr lang="en-US" sz="2800" b="1" dirty="0"/>
          </a:p>
        </p:txBody>
      </p:sp>
      <p:sp>
        <p:nvSpPr>
          <p:cNvPr id="6" name="Title 5"/>
          <p:cNvSpPr>
            <a:spLocks noGrp="1"/>
          </p:cNvSpPr>
          <p:nvPr>
            <p:ph type="title"/>
          </p:nvPr>
        </p:nvSpPr>
        <p:spPr/>
        <p:txBody>
          <a:bodyPr/>
          <a:lstStyle/>
          <a:p>
            <a:r>
              <a:rPr lang="en-US" dirty="0" smtClean="0"/>
              <a:t>Two models of epistemology</a:t>
            </a:r>
            <a:endParaRPr lang="en-US" dirty="0"/>
          </a:p>
        </p:txBody>
      </p:sp>
      <p:pic>
        <p:nvPicPr>
          <p:cNvPr id="10" name="Content Placeholder 9" descr="Korisnik:Milan.simeunovic — Vikipedija, slobodna enciklopedija"/>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75260" y="3263255"/>
            <a:ext cx="2286599" cy="2477145"/>
          </a:xfrm>
        </p:spPr>
      </p:pic>
    </p:spTree>
    <p:extLst>
      <p:ext uri="{BB962C8B-B14F-4D97-AF65-F5344CB8AC3E}">
        <p14:creationId xmlns:p14="http://schemas.microsoft.com/office/powerpoint/2010/main" val="208613430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2297</TotalTime>
  <Words>3243</Words>
  <Application>Microsoft Office PowerPoint</Application>
  <PresentationFormat>Widescreen</PresentationFormat>
  <Paragraphs>186</Paragraphs>
  <Slides>44</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等线</vt:lpstr>
      <vt:lpstr>华文中宋</vt:lpstr>
      <vt:lpstr>Arial</vt:lpstr>
      <vt:lpstr>Gill Sans MT</vt:lpstr>
      <vt:lpstr>Parcel</vt:lpstr>
      <vt:lpstr>Introduction to philosophy Lecture 7</vt:lpstr>
      <vt:lpstr>Three ways of conceiving of philosophy</vt:lpstr>
      <vt:lpstr>review</vt:lpstr>
      <vt:lpstr>Descartes’ vision of philosophy</vt:lpstr>
      <vt:lpstr>Descartes’ radical skepticism:  two thought experiments</vt:lpstr>
      <vt:lpstr>Two kinds of skepticism</vt:lpstr>
      <vt:lpstr>First principle of philosophy cogito, ergo sum</vt:lpstr>
      <vt:lpstr>Descartes’ ontological arguments</vt:lpstr>
      <vt:lpstr>Two models of epistemology</vt:lpstr>
      <vt:lpstr>Bertrand russell</vt:lpstr>
      <vt:lpstr>Bertrand Russell: selected writings</vt:lpstr>
      <vt:lpstr>Russell on his vices</vt:lpstr>
      <vt:lpstr>Russell’s  the problems of philosophy</vt:lpstr>
      <vt:lpstr>Opening question</vt:lpstr>
      <vt:lpstr>Example from ordinary experience</vt:lpstr>
      <vt:lpstr>Initial conclusion</vt:lpstr>
      <vt:lpstr>Sense-data v. physical objects</vt:lpstr>
      <vt:lpstr>Russell’s Critique of descartes</vt:lpstr>
      <vt:lpstr>Existence of matter?</vt:lpstr>
      <vt:lpstr>Philosophy as the organization of instinctive beliefs</vt:lpstr>
      <vt:lpstr>Two kinds of knowledge</vt:lpstr>
      <vt:lpstr>Types of knowledge by acquaintance</vt:lpstr>
      <vt:lpstr>Knowledge by description</vt:lpstr>
      <vt:lpstr>How do we extend our knowledge?</vt:lpstr>
      <vt:lpstr>Question: How do we know the sun will rise again tomorrow?</vt:lpstr>
      <vt:lpstr>Problem of induction</vt:lpstr>
      <vt:lpstr>What about natural laws?</vt:lpstr>
      <vt:lpstr>Russell’s inductive principle</vt:lpstr>
      <vt:lpstr>Status of the inductive principle</vt:lpstr>
      <vt:lpstr>Background: debate between rationalists &amp; empiricists</vt:lpstr>
      <vt:lpstr>Russell’s compromise</vt:lpstr>
      <vt:lpstr>Russell on a priori knowledge</vt:lpstr>
      <vt:lpstr>Kinds of a priori knowledge</vt:lpstr>
      <vt:lpstr>Russell on universals</vt:lpstr>
      <vt:lpstr>Russell’s defense of universals</vt:lpstr>
      <vt:lpstr>Russell’s two worlds</vt:lpstr>
      <vt:lpstr>Types of universals</vt:lpstr>
      <vt:lpstr>Intuitive knowledge</vt:lpstr>
      <vt:lpstr>Map of human knowledge</vt:lpstr>
      <vt:lpstr>What is philosophy?</vt:lpstr>
      <vt:lpstr>Philosophy as criticism</vt:lpstr>
      <vt:lpstr>Value of philosophy</vt:lpstr>
      <vt:lpstr>Russell’s advice</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Lucas Scripter (HSS)</dc:creator>
  <cp:lastModifiedBy>Dr. Lucas Scripter (HSS)</cp:lastModifiedBy>
  <cp:revision>139</cp:revision>
  <dcterms:created xsi:type="dcterms:W3CDTF">2018-01-08T05:13:13Z</dcterms:created>
  <dcterms:modified xsi:type="dcterms:W3CDTF">2018-10-24T07:16:39Z</dcterms:modified>
</cp:coreProperties>
</file>